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1" r:id="rId4"/>
    <p:sldId id="260" r:id="rId5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ECCA6D"/>
    <a:srgbClr val="558ED5"/>
    <a:srgbClr val="EC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E2DFA-F57E-4D5E-9DB2-BB2DF0D0F213}" v="1" dt="2022-05-26T21:00:00.8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116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00C1-2FB8-41A1-AEAA-0F755C138049}" type="datetimeFigureOut">
              <a:rPr lang="pt-BR" smtClean="0"/>
              <a:t>21/09/2022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B3283-7AB1-4F7B-ABA1-EEDE530E9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01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8A29-715F-4389-AF93-FE922C8FB23B}" type="datetimeFigureOut">
              <a:rPr lang="pt-BR" smtClean="0"/>
              <a:t>21/09/2022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BF2A1-790A-4378-B8FB-023FD4FC34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04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to preta e branca de um prédio&#10;&#10;Descrição gerada automaticamente">
            <a:extLst>
              <a:ext uri="{FF2B5EF4-FFF2-40B4-BE49-F238E27FC236}">
                <a16:creationId xmlns:a16="http://schemas.microsoft.com/office/drawing/2014/main" id="{44B37CFB-C004-E70B-2131-175DFE8D3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5AB5871-BA90-CFC0-7FA8-4ADAF5541C72}"/>
              </a:ext>
            </a:extLst>
          </p:cNvPr>
          <p:cNvGrpSpPr/>
          <p:nvPr userDrawn="1"/>
        </p:nvGrpSpPr>
        <p:grpSpPr>
          <a:xfrm>
            <a:off x="381000" y="495300"/>
            <a:ext cx="3492908" cy="2108151"/>
            <a:chOff x="14325600" y="495301"/>
            <a:chExt cx="3492908" cy="2108151"/>
          </a:xfrm>
        </p:grpSpPr>
        <p:pic>
          <p:nvPicPr>
            <p:cNvPr id="10" name="object 6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4388565" y="495301"/>
              <a:ext cx="3429943" cy="1983763"/>
            </a:xfrm>
            <a:prstGeom prst="rect">
              <a:avLst/>
            </a:prstGeom>
          </p:spPr>
        </p:pic>
        <p:sp>
          <p:nvSpPr>
            <p:cNvPr id="11" name="object 10"/>
            <p:cNvSpPr txBox="1"/>
            <p:nvPr userDrawn="1"/>
          </p:nvSpPr>
          <p:spPr>
            <a:xfrm>
              <a:off x="14325600" y="2421351"/>
              <a:ext cx="33528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i="1" spc="-15" dirty="0">
                  <a:solidFill>
                    <a:srgbClr val="ECCA6D"/>
                  </a:solidFill>
                  <a:latin typeface="Verdana"/>
                  <a:cs typeface="Verdana"/>
                </a:rPr>
                <a:t>EDIFICANDO</a:t>
              </a:r>
              <a:r>
                <a:rPr sz="1100" i="1" spc="-215" dirty="0">
                  <a:solidFill>
                    <a:srgbClr val="ECCA6D"/>
                  </a:solidFill>
                  <a:latin typeface="Verdana"/>
                  <a:cs typeface="Verdana"/>
                </a:rPr>
                <a:t> </a:t>
              </a:r>
              <a:r>
                <a:rPr sz="1100" i="1" spc="-75" dirty="0">
                  <a:solidFill>
                    <a:srgbClr val="ECCA6D"/>
                  </a:solidFill>
                  <a:latin typeface="Verdana"/>
                  <a:cs typeface="Verdana"/>
                </a:rPr>
                <a:t>IDEIAS</a:t>
              </a:r>
              <a:r>
                <a:rPr sz="1100" i="1" spc="-210" dirty="0">
                  <a:solidFill>
                    <a:srgbClr val="ECCA6D"/>
                  </a:solidFill>
                  <a:latin typeface="Verdana"/>
                  <a:cs typeface="Verdana"/>
                </a:rPr>
                <a:t> </a:t>
              </a:r>
              <a:r>
                <a:rPr sz="1100" i="1" spc="55" dirty="0">
                  <a:solidFill>
                    <a:srgbClr val="ECCA6D"/>
                  </a:solidFill>
                  <a:latin typeface="Verdana"/>
                  <a:cs typeface="Verdana"/>
                </a:rPr>
                <a:t>E</a:t>
              </a:r>
              <a:r>
                <a:rPr sz="1100" i="1" spc="-215" dirty="0">
                  <a:solidFill>
                    <a:srgbClr val="ECCA6D"/>
                  </a:solidFill>
                  <a:latin typeface="Verdana"/>
                  <a:cs typeface="Verdana"/>
                </a:rPr>
                <a:t> </a:t>
              </a:r>
              <a:r>
                <a:rPr sz="1100" i="1" spc="15" dirty="0">
                  <a:solidFill>
                    <a:srgbClr val="ECCA6D"/>
                  </a:solidFill>
                  <a:latin typeface="Verdana"/>
                  <a:cs typeface="Verdana"/>
                </a:rPr>
                <a:t>CONCRETANDO</a:t>
              </a:r>
              <a:r>
                <a:rPr sz="1100" i="1" spc="-210" dirty="0">
                  <a:solidFill>
                    <a:srgbClr val="ECCA6D"/>
                  </a:solidFill>
                  <a:latin typeface="Verdana"/>
                  <a:cs typeface="Verdana"/>
                </a:rPr>
                <a:t> </a:t>
              </a:r>
              <a:r>
                <a:rPr sz="1100" i="1" spc="-5" dirty="0">
                  <a:solidFill>
                    <a:srgbClr val="ECCA6D"/>
                  </a:solidFill>
                  <a:latin typeface="Verdana"/>
                  <a:cs typeface="Verdana"/>
                </a:rPr>
                <a:t>VALORES</a:t>
              </a:r>
              <a:endParaRPr sz="1100" dirty="0">
                <a:latin typeface="Verdana"/>
                <a:cs typeface="Verdana"/>
              </a:endParaRPr>
            </a:p>
          </p:txBody>
        </p:sp>
      </p:grpSp>
      <p:pic>
        <p:nvPicPr>
          <p:cNvPr id="16" name="Picture 5" descr="https://ibracon.org.br/eventos/63cbc/images/slider1b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r="39568" b="8125"/>
          <a:stretch/>
        </p:blipFill>
        <p:spPr bwMode="auto">
          <a:xfrm>
            <a:off x="16129928" y="8081962"/>
            <a:ext cx="2155786" cy="21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s://ibracon.org.br/eventos/63cbc/images/slider1b.jpg">
            <a:extLst>
              <a:ext uri="{FF2B5EF4-FFF2-40B4-BE49-F238E27FC236}">
                <a16:creationId xmlns:a16="http://schemas.microsoft.com/office/drawing/2014/main" id="{5541B95A-7919-2BC1-F19A-D1BB3D3642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7" b="82687" l="1891" r="17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87" b="8125"/>
          <a:stretch/>
        </p:blipFill>
        <p:spPr bwMode="auto">
          <a:xfrm>
            <a:off x="14935200" y="8115300"/>
            <a:ext cx="1441747" cy="21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7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87600" y="15896"/>
            <a:ext cx="3068650" cy="1774804"/>
          </a:xfrm>
          <a:prstGeom prst="rect">
            <a:avLst/>
          </a:prstGeom>
          <a:ln w="38100">
            <a:noFill/>
          </a:ln>
        </p:spPr>
      </p:pic>
      <p:pic>
        <p:nvPicPr>
          <p:cNvPr id="8194" name="Picture 2" descr="https://ibracon.org.br/eventos/63cbc/images/jubileu-63cbc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03"/>
          <a:stretch/>
        </p:blipFill>
        <p:spPr bwMode="auto">
          <a:xfrm>
            <a:off x="152400" y="-5444"/>
            <a:ext cx="2514600" cy="17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9A6D5836-7E93-4BA9-9E38-510DC07541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326" y="2095500"/>
            <a:ext cx="17935074" cy="7924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s-MX" dirty="0"/>
          </a:p>
        </p:txBody>
      </p:sp>
      <p:pic>
        <p:nvPicPr>
          <p:cNvPr id="2" name="Picture 5" descr="https://ibracon.org.br/eventos/63cbc/images/slider1b.jpg">
            <a:extLst>
              <a:ext uri="{FF2B5EF4-FFF2-40B4-BE49-F238E27FC236}">
                <a16:creationId xmlns:a16="http://schemas.microsoft.com/office/drawing/2014/main" id="{AB89A94B-D988-0841-163D-1FAE135F78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7" b="82687" l="1891" r="17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87" b="8125"/>
          <a:stretch/>
        </p:blipFill>
        <p:spPr bwMode="auto">
          <a:xfrm>
            <a:off x="-76200" y="-84901"/>
            <a:ext cx="1295400" cy="19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0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87600" y="15896"/>
            <a:ext cx="3068650" cy="1774804"/>
          </a:xfrm>
          <a:prstGeom prst="rect">
            <a:avLst/>
          </a:prstGeom>
          <a:ln w="38100">
            <a:noFill/>
          </a:ln>
        </p:spPr>
      </p:pic>
      <p:pic>
        <p:nvPicPr>
          <p:cNvPr id="8194" name="Picture 2" descr="https://ibracon.org.br/eventos/63cbc/images/jubileu-63cbc.png"/>
          <p:cNvPicPr>
            <a:picLocks noChangeAspect="1" noChangeArrowheads="1"/>
          </p:cNvPicPr>
          <p:nvPr userDrawn="1"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1" r="47003"/>
          <a:stretch/>
        </p:blipFill>
        <p:spPr bwMode="auto">
          <a:xfrm>
            <a:off x="1066800" y="-5444"/>
            <a:ext cx="1600200" cy="17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9A6D5836-7E93-4BA9-9E38-510DC07541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326" y="2095500"/>
            <a:ext cx="17935074" cy="7924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s-MX" dirty="0"/>
          </a:p>
        </p:txBody>
      </p:sp>
      <p:pic>
        <p:nvPicPr>
          <p:cNvPr id="2" name="Picture 5" descr="https://ibracon.org.br/eventos/63cbc/images/slider1b.jpg">
            <a:extLst>
              <a:ext uri="{FF2B5EF4-FFF2-40B4-BE49-F238E27FC236}">
                <a16:creationId xmlns:a16="http://schemas.microsoft.com/office/drawing/2014/main" id="{0335E6B2-397C-4DF6-FF2A-C763E0CE72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7" b="82687" l="1891" r="17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87" b="8125"/>
          <a:stretch/>
        </p:blipFill>
        <p:spPr bwMode="auto">
          <a:xfrm>
            <a:off x="-76200" y="-84901"/>
            <a:ext cx="1295400" cy="19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3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, Seta&#10;&#10;Descrição gerada automaticamente">
            <a:extLst>
              <a:ext uri="{FF2B5EF4-FFF2-40B4-BE49-F238E27FC236}">
                <a16:creationId xmlns:a16="http://schemas.microsoft.com/office/drawing/2014/main" id="{728ADBC6-E7CF-608D-C3B4-62642F057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4737F5-89DF-4787-9324-201D2687D8F8}"/>
              </a:ext>
            </a:extLst>
          </p:cNvPr>
          <p:cNvSpPr txBox="1"/>
          <p:nvPr userDrawn="1"/>
        </p:nvSpPr>
        <p:spPr>
          <a:xfrm>
            <a:off x="0" y="9741722"/>
            <a:ext cx="450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Direitos de reprodução do banco de imagens Bento Viana - 1° Concurso de fotografia Foto Arte</a:t>
            </a:r>
            <a:endParaRPr lang="es-MX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4" name="Picture 5" descr="https://ibracon.org.br/eventos/63cbc/images/slider1b.jpg">
            <a:extLst>
              <a:ext uri="{FF2B5EF4-FFF2-40B4-BE49-F238E27FC236}">
                <a16:creationId xmlns:a16="http://schemas.microsoft.com/office/drawing/2014/main" id="{D9D3558C-55CC-13F7-1532-33D6A5794B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r="39568" b="8125"/>
          <a:stretch/>
        </p:blipFill>
        <p:spPr bwMode="auto">
          <a:xfrm>
            <a:off x="16129928" y="8081962"/>
            <a:ext cx="2155786" cy="21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s://ibracon.org.br/eventos/63cbc/images/slider1b.jpg">
            <a:extLst>
              <a:ext uri="{FF2B5EF4-FFF2-40B4-BE49-F238E27FC236}">
                <a16:creationId xmlns:a16="http://schemas.microsoft.com/office/drawing/2014/main" id="{5DF7A5C7-C7EF-88EA-9F82-3716AA97E2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7" b="82687" l="1891" r="17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87" b="8125"/>
          <a:stretch/>
        </p:blipFill>
        <p:spPr bwMode="auto">
          <a:xfrm>
            <a:off x="14935200" y="8115300"/>
            <a:ext cx="1441747" cy="21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386C142-FDB8-B4EE-9774-6C264BA2F026}"/>
              </a:ext>
            </a:extLst>
          </p:cNvPr>
          <p:cNvGrpSpPr/>
          <p:nvPr userDrawn="1"/>
        </p:nvGrpSpPr>
        <p:grpSpPr>
          <a:xfrm>
            <a:off x="381000" y="495300"/>
            <a:ext cx="3492908" cy="2108151"/>
            <a:chOff x="14325600" y="495301"/>
            <a:chExt cx="3492908" cy="2108151"/>
          </a:xfrm>
        </p:grpSpPr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9A54F23F-A423-1C4D-5D41-1C9F6976E88B}"/>
                </a:ext>
              </a:extLst>
            </p:cNvPr>
            <p:cNvPicPr/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4388565" y="495301"/>
              <a:ext cx="3429943" cy="1983763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A9894337-E910-F01D-8A9D-51EB8745EEFA}"/>
                </a:ext>
              </a:extLst>
            </p:cNvPr>
            <p:cNvSpPr txBox="1"/>
            <p:nvPr userDrawn="1"/>
          </p:nvSpPr>
          <p:spPr>
            <a:xfrm>
              <a:off x="14325600" y="2421351"/>
              <a:ext cx="33528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i="1" spc="-15" dirty="0">
                  <a:solidFill>
                    <a:srgbClr val="ECCA6D"/>
                  </a:solidFill>
                  <a:latin typeface="Verdana"/>
                  <a:cs typeface="Verdana"/>
                </a:rPr>
                <a:t>EDIFICANDO</a:t>
              </a:r>
              <a:r>
                <a:rPr sz="1100" i="1" spc="-215" dirty="0">
                  <a:solidFill>
                    <a:srgbClr val="ECCA6D"/>
                  </a:solidFill>
                  <a:latin typeface="Verdana"/>
                  <a:cs typeface="Verdana"/>
                </a:rPr>
                <a:t> </a:t>
              </a:r>
              <a:r>
                <a:rPr sz="1100" i="1" spc="-75" dirty="0">
                  <a:solidFill>
                    <a:srgbClr val="ECCA6D"/>
                  </a:solidFill>
                  <a:latin typeface="Verdana"/>
                  <a:cs typeface="Verdana"/>
                </a:rPr>
                <a:t>IDEIAS</a:t>
              </a:r>
              <a:r>
                <a:rPr sz="1100" i="1" spc="-210" dirty="0">
                  <a:solidFill>
                    <a:srgbClr val="ECCA6D"/>
                  </a:solidFill>
                  <a:latin typeface="Verdana"/>
                  <a:cs typeface="Verdana"/>
                </a:rPr>
                <a:t> </a:t>
              </a:r>
              <a:r>
                <a:rPr sz="1100" i="1" spc="55" dirty="0">
                  <a:solidFill>
                    <a:srgbClr val="ECCA6D"/>
                  </a:solidFill>
                  <a:latin typeface="Verdana"/>
                  <a:cs typeface="Verdana"/>
                </a:rPr>
                <a:t>E</a:t>
              </a:r>
              <a:r>
                <a:rPr sz="1100" i="1" spc="-215" dirty="0">
                  <a:solidFill>
                    <a:srgbClr val="ECCA6D"/>
                  </a:solidFill>
                  <a:latin typeface="Verdana"/>
                  <a:cs typeface="Verdana"/>
                </a:rPr>
                <a:t> </a:t>
              </a:r>
              <a:r>
                <a:rPr sz="1100" i="1" spc="15" dirty="0">
                  <a:solidFill>
                    <a:srgbClr val="ECCA6D"/>
                  </a:solidFill>
                  <a:latin typeface="Verdana"/>
                  <a:cs typeface="Verdana"/>
                </a:rPr>
                <a:t>CONCRETANDO</a:t>
              </a:r>
              <a:r>
                <a:rPr sz="1100" i="1" spc="-210" dirty="0">
                  <a:solidFill>
                    <a:srgbClr val="ECCA6D"/>
                  </a:solidFill>
                  <a:latin typeface="Verdana"/>
                  <a:cs typeface="Verdana"/>
                </a:rPr>
                <a:t> </a:t>
              </a:r>
              <a:r>
                <a:rPr sz="1100" i="1" spc="-5" dirty="0">
                  <a:solidFill>
                    <a:srgbClr val="ECCA6D"/>
                  </a:solidFill>
                  <a:latin typeface="Verdana"/>
                  <a:cs typeface="Verdana"/>
                </a:rPr>
                <a:t>VALORES</a:t>
              </a:r>
              <a:endParaRPr sz="1100" dirty="0"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69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44737F5-89DF-4787-9324-201D2687D8F8}"/>
              </a:ext>
            </a:extLst>
          </p:cNvPr>
          <p:cNvSpPr txBox="1"/>
          <p:nvPr/>
        </p:nvSpPr>
        <p:spPr>
          <a:xfrm>
            <a:off x="419100" y="4597196"/>
            <a:ext cx="82677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TÍTULO DA PALESTRA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4737F5-89DF-4787-9324-201D2687D8F8}"/>
              </a:ext>
            </a:extLst>
          </p:cNvPr>
          <p:cNvSpPr txBox="1"/>
          <p:nvPr/>
        </p:nvSpPr>
        <p:spPr>
          <a:xfrm>
            <a:off x="419100" y="8068072"/>
            <a:ext cx="1024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Nome</a:t>
            </a:r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 do </a:t>
            </a:r>
            <a:r>
              <a:rPr lang="es-MX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Palestrante</a:t>
            </a:r>
            <a:endParaRPr lang="es-MX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r>
              <a:rPr lang="es-MX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Instituição</a:t>
            </a:r>
            <a:r>
              <a:rPr lang="es-MX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 / Empresa</a:t>
            </a:r>
          </a:p>
        </p:txBody>
      </p:sp>
    </p:spTree>
    <p:extLst>
      <p:ext uri="{BB962C8B-B14F-4D97-AF65-F5344CB8AC3E}">
        <p14:creationId xmlns:p14="http://schemas.microsoft.com/office/powerpoint/2010/main" val="404509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2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sz="2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4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4737F5-89DF-4787-9324-201D2687D8F8}"/>
              </a:ext>
            </a:extLst>
          </p:cNvPr>
          <p:cNvSpPr txBox="1"/>
          <p:nvPr/>
        </p:nvSpPr>
        <p:spPr>
          <a:xfrm>
            <a:off x="419100" y="3596923"/>
            <a:ext cx="1150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Muito</a:t>
            </a:r>
            <a:r>
              <a:rPr lang="es-MX" sz="5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 </a:t>
            </a:r>
            <a:r>
              <a:rPr lang="es-MX" sz="54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Obrigado</a:t>
            </a:r>
            <a:r>
              <a:rPr lang="es-MX" sz="5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!</a:t>
            </a:r>
          </a:p>
          <a:p>
            <a:r>
              <a:rPr lang="es-MX" sz="5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Muchas Gracias!</a:t>
            </a:r>
          </a:p>
          <a:p>
            <a:r>
              <a:rPr lang="es-MX" sz="54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Thank</a:t>
            </a:r>
            <a:r>
              <a:rPr lang="es-MX" sz="5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 </a:t>
            </a:r>
            <a:r>
              <a:rPr lang="es-MX" sz="5400" b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You</a:t>
            </a:r>
            <a:r>
              <a:rPr lang="es-MX" sz="5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anose="02010803020104030203"/>
              </a:rPr>
              <a:t>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D06F0E-C794-9826-6888-E6C939DE7E92}"/>
              </a:ext>
            </a:extLst>
          </p:cNvPr>
          <p:cNvSpPr txBox="1"/>
          <p:nvPr/>
        </p:nvSpPr>
        <p:spPr>
          <a:xfrm>
            <a:off x="419100" y="8068072"/>
            <a:ext cx="1024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Nome</a:t>
            </a:r>
            <a:r>
              <a:rPr lang="es-MX" sz="4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 do </a:t>
            </a:r>
            <a:r>
              <a:rPr lang="es-MX" sz="4400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Palestrante</a:t>
            </a:r>
            <a:endParaRPr lang="es-MX" sz="44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r>
              <a:rPr lang="es-MX" sz="4400" i="1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Instituição</a:t>
            </a:r>
            <a:r>
              <a:rPr lang="es-MX" sz="4400" i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Aharoni" panose="02010803020104030203" pitchFamily="2" charset="-79"/>
              </a:rPr>
              <a:t> / Empresa</a:t>
            </a:r>
          </a:p>
        </p:txBody>
      </p:sp>
    </p:spTree>
    <p:extLst>
      <p:ext uri="{BB962C8B-B14F-4D97-AF65-F5344CB8AC3E}">
        <p14:creationId xmlns:p14="http://schemas.microsoft.com/office/powerpoint/2010/main" val="52876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24</Words>
  <Application>Microsoft Office PowerPoint</Application>
  <PresentationFormat>Personalizar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Calibri</vt:lpstr>
      <vt:lpstr>Franklin Gothic Demi</vt:lpstr>
      <vt:lpstr>Franklin Gothic Medium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Laranja e Azul Limpo e Simples Liquidação Anual Apresentação de Vendas</dc:title>
  <dc:creator>Jéssika Pacheco</dc:creator>
  <cp:keywords>DAE3y0DQLek,BADgsVAGaAA</cp:keywords>
  <cp:lastModifiedBy>Claudia</cp:lastModifiedBy>
  <cp:revision>17</cp:revision>
  <dcterms:created xsi:type="dcterms:W3CDTF">2022-02-08T19:45:08Z</dcterms:created>
  <dcterms:modified xsi:type="dcterms:W3CDTF">2022-09-21T12:29:15Z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Creator">
    <vt:lpwstr>Canva</vt:lpwstr>
  </property>
  <property fmtid="{D5CDD505-2E9C-101B-9397-08002B2CF9AE}" pid="4" name="LastSaved">
    <vt:filetime>2022-02-08T00:00:00Z</vt:filetime>
  </property>
</Properties>
</file>