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3411200" cy="20104100"/>
  <p:notesSz cx="13411200" cy="201041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1200" y="-34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object 66"/>
          <p:cNvSpPr/>
          <p:nvPr/>
        </p:nvSpPr>
        <p:spPr>
          <a:xfrm>
            <a:off x="7221930" y="13904857"/>
            <a:ext cx="6180094" cy="444677"/>
          </a:xfrm>
          <a:custGeom>
            <a:avLst/>
            <a:gdLst/>
            <a:ahLst/>
            <a:cxnLst/>
            <a:rect l="l" t="t" r="r" b="b"/>
            <a:pathLst>
              <a:path w="6180094" h="444677">
                <a:moveTo>
                  <a:pt x="0" y="444677"/>
                </a:moveTo>
                <a:lnTo>
                  <a:pt x="6180094" y="444677"/>
                </a:lnTo>
                <a:lnTo>
                  <a:pt x="6180094" y="0"/>
                </a:lnTo>
                <a:lnTo>
                  <a:pt x="0" y="0"/>
                </a:lnTo>
                <a:lnTo>
                  <a:pt x="0" y="444677"/>
                </a:lnTo>
                <a:close/>
              </a:path>
            </a:pathLst>
          </a:custGeom>
          <a:solidFill>
            <a:srgbClr val="18214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7221930" y="13904857"/>
            <a:ext cx="6180094" cy="444677"/>
          </a:xfrm>
          <a:custGeom>
            <a:avLst/>
            <a:gdLst/>
            <a:ahLst/>
            <a:cxnLst/>
            <a:rect l="l" t="t" r="r" b="b"/>
            <a:pathLst>
              <a:path w="6180094" h="444677">
                <a:moveTo>
                  <a:pt x="0" y="444677"/>
                </a:moveTo>
                <a:lnTo>
                  <a:pt x="6180094" y="444677"/>
                </a:lnTo>
                <a:lnTo>
                  <a:pt x="6180094" y="0"/>
                </a:lnTo>
                <a:lnTo>
                  <a:pt x="0" y="0"/>
                </a:lnTo>
                <a:lnTo>
                  <a:pt x="0" y="444677"/>
                </a:lnTo>
                <a:close/>
              </a:path>
            </a:pathLst>
          </a:custGeom>
          <a:ln w="5673">
            <a:solidFill>
              <a:srgbClr val="2E52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0" y="14780027"/>
            <a:ext cx="6179384" cy="443968"/>
          </a:xfrm>
          <a:custGeom>
            <a:avLst/>
            <a:gdLst/>
            <a:ahLst/>
            <a:cxnLst/>
            <a:rect l="l" t="t" r="r" b="b"/>
            <a:pathLst>
              <a:path w="6179384" h="443968">
                <a:moveTo>
                  <a:pt x="0" y="443968"/>
                </a:moveTo>
                <a:lnTo>
                  <a:pt x="6179384" y="443968"/>
                </a:lnTo>
                <a:lnTo>
                  <a:pt x="6179384" y="0"/>
                </a:lnTo>
                <a:lnTo>
                  <a:pt x="0" y="0"/>
                </a:lnTo>
                <a:lnTo>
                  <a:pt x="0" y="443968"/>
                </a:lnTo>
                <a:close/>
              </a:path>
            </a:pathLst>
          </a:custGeom>
          <a:solidFill>
            <a:srgbClr val="18214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0" y="14780027"/>
            <a:ext cx="6179384" cy="443968"/>
          </a:xfrm>
          <a:custGeom>
            <a:avLst/>
            <a:gdLst/>
            <a:ahLst/>
            <a:cxnLst/>
            <a:rect l="l" t="t" r="r" b="b"/>
            <a:pathLst>
              <a:path w="6179384" h="443968">
                <a:moveTo>
                  <a:pt x="0" y="443968"/>
                </a:moveTo>
                <a:lnTo>
                  <a:pt x="6179384" y="443968"/>
                </a:lnTo>
                <a:lnTo>
                  <a:pt x="6179384" y="0"/>
                </a:lnTo>
                <a:lnTo>
                  <a:pt x="0" y="0"/>
                </a:lnTo>
                <a:lnTo>
                  <a:pt x="0" y="443968"/>
                </a:lnTo>
                <a:close/>
              </a:path>
            </a:pathLst>
          </a:custGeom>
          <a:ln w="5673">
            <a:solidFill>
              <a:srgbClr val="2E52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0" y="11920475"/>
            <a:ext cx="6179384" cy="444677"/>
          </a:xfrm>
          <a:custGeom>
            <a:avLst/>
            <a:gdLst/>
            <a:ahLst/>
            <a:cxnLst/>
            <a:rect l="l" t="t" r="r" b="b"/>
            <a:pathLst>
              <a:path w="6179384" h="444677">
                <a:moveTo>
                  <a:pt x="0" y="444677"/>
                </a:moveTo>
                <a:lnTo>
                  <a:pt x="6179384" y="444677"/>
                </a:lnTo>
                <a:lnTo>
                  <a:pt x="6179384" y="0"/>
                </a:lnTo>
                <a:lnTo>
                  <a:pt x="0" y="0"/>
                </a:lnTo>
                <a:lnTo>
                  <a:pt x="0" y="444677"/>
                </a:lnTo>
                <a:close/>
              </a:path>
            </a:pathLst>
          </a:custGeom>
          <a:solidFill>
            <a:srgbClr val="18214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0" y="11920475"/>
            <a:ext cx="6179384" cy="444677"/>
          </a:xfrm>
          <a:custGeom>
            <a:avLst/>
            <a:gdLst/>
            <a:ahLst/>
            <a:cxnLst/>
            <a:rect l="l" t="t" r="r" b="b"/>
            <a:pathLst>
              <a:path w="6179384" h="444677">
                <a:moveTo>
                  <a:pt x="0" y="444677"/>
                </a:moveTo>
                <a:lnTo>
                  <a:pt x="6179384" y="444677"/>
                </a:lnTo>
                <a:lnTo>
                  <a:pt x="6179384" y="0"/>
                </a:lnTo>
                <a:lnTo>
                  <a:pt x="0" y="0"/>
                </a:lnTo>
                <a:lnTo>
                  <a:pt x="0" y="444677"/>
                </a:lnTo>
                <a:close/>
              </a:path>
            </a:pathLst>
          </a:custGeom>
          <a:ln w="5673">
            <a:solidFill>
              <a:srgbClr val="2E52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0" y="8756650"/>
            <a:ext cx="6179384" cy="443968"/>
          </a:xfrm>
          <a:custGeom>
            <a:avLst/>
            <a:gdLst/>
            <a:ahLst/>
            <a:cxnLst/>
            <a:rect l="l" t="t" r="r" b="b"/>
            <a:pathLst>
              <a:path w="6179384" h="443968">
                <a:moveTo>
                  <a:pt x="0" y="443968"/>
                </a:moveTo>
                <a:lnTo>
                  <a:pt x="6179384" y="443968"/>
                </a:lnTo>
                <a:lnTo>
                  <a:pt x="6179384" y="0"/>
                </a:lnTo>
                <a:lnTo>
                  <a:pt x="0" y="0"/>
                </a:lnTo>
                <a:lnTo>
                  <a:pt x="0" y="443968"/>
                </a:lnTo>
                <a:close/>
              </a:path>
            </a:pathLst>
          </a:custGeom>
          <a:solidFill>
            <a:srgbClr val="18214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7222639" y="10295665"/>
            <a:ext cx="6180094" cy="444677"/>
          </a:xfrm>
          <a:custGeom>
            <a:avLst/>
            <a:gdLst/>
            <a:ahLst/>
            <a:cxnLst/>
            <a:rect l="l" t="t" r="r" b="b"/>
            <a:pathLst>
              <a:path w="6180094" h="444677">
                <a:moveTo>
                  <a:pt x="0" y="444677"/>
                </a:moveTo>
                <a:lnTo>
                  <a:pt x="6180094" y="444677"/>
                </a:lnTo>
                <a:lnTo>
                  <a:pt x="6180094" y="0"/>
                </a:lnTo>
                <a:lnTo>
                  <a:pt x="0" y="0"/>
                </a:lnTo>
                <a:lnTo>
                  <a:pt x="0" y="444677"/>
                </a:lnTo>
                <a:close/>
              </a:path>
            </a:pathLst>
          </a:custGeom>
          <a:solidFill>
            <a:srgbClr val="18214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222639" y="10295665"/>
            <a:ext cx="6180094" cy="444677"/>
          </a:xfrm>
          <a:custGeom>
            <a:avLst/>
            <a:gdLst/>
            <a:ahLst/>
            <a:cxnLst/>
            <a:rect l="l" t="t" r="r" b="b"/>
            <a:pathLst>
              <a:path w="6180094" h="444677">
                <a:moveTo>
                  <a:pt x="0" y="444677"/>
                </a:moveTo>
                <a:lnTo>
                  <a:pt x="6180094" y="444677"/>
                </a:lnTo>
                <a:lnTo>
                  <a:pt x="6180094" y="0"/>
                </a:lnTo>
                <a:lnTo>
                  <a:pt x="0" y="0"/>
                </a:lnTo>
                <a:lnTo>
                  <a:pt x="0" y="444677"/>
                </a:lnTo>
                <a:close/>
              </a:path>
            </a:pathLst>
          </a:custGeom>
          <a:ln w="5673">
            <a:solidFill>
              <a:srgbClr val="2E52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7222639" y="6186477"/>
            <a:ext cx="6180094" cy="443968"/>
          </a:xfrm>
          <a:custGeom>
            <a:avLst/>
            <a:gdLst/>
            <a:ahLst/>
            <a:cxnLst/>
            <a:rect l="l" t="t" r="r" b="b"/>
            <a:pathLst>
              <a:path w="6180094" h="443968">
                <a:moveTo>
                  <a:pt x="0" y="443968"/>
                </a:moveTo>
                <a:lnTo>
                  <a:pt x="6180094" y="443968"/>
                </a:lnTo>
                <a:lnTo>
                  <a:pt x="6180094" y="0"/>
                </a:lnTo>
                <a:lnTo>
                  <a:pt x="0" y="0"/>
                </a:lnTo>
                <a:lnTo>
                  <a:pt x="0" y="443968"/>
                </a:lnTo>
                <a:close/>
              </a:path>
            </a:pathLst>
          </a:custGeom>
          <a:solidFill>
            <a:srgbClr val="18214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7222639" y="6186477"/>
            <a:ext cx="6180094" cy="443968"/>
          </a:xfrm>
          <a:custGeom>
            <a:avLst/>
            <a:gdLst/>
            <a:ahLst/>
            <a:cxnLst/>
            <a:rect l="l" t="t" r="r" b="b"/>
            <a:pathLst>
              <a:path w="6180094" h="443968">
                <a:moveTo>
                  <a:pt x="0" y="443968"/>
                </a:moveTo>
                <a:lnTo>
                  <a:pt x="6180094" y="443968"/>
                </a:lnTo>
                <a:lnTo>
                  <a:pt x="6180094" y="0"/>
                </a:lnTo>
                <a:lnTo>
                  <a:pt x="0" y="0"/>
                </a:lnTo>
                <a:lnTo>
                  <a:pt x="0" y="443968"/>
                </a:lnTo>
                <a:close/>
              </a:path>
            </a:pathLst>
          </a:custGeom>
          <a:ln w="5673">
            <a:solidFill>
              <a:srgbClr val="2E52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7248880" y="2176578"/>
            <a:ext cx="6150307" cy="443968"/>
          </a:xfrm>
          <a:custGeom>
            <a:avLst/>
            <a:gdLst/>
            <a:ahLst/>
            <a:cxnLst/>
            <a:rect l="l" t="t" r="r" b="b"/>
            <a:pathLst>
              <a:path w="6150307" h="443968">
                <a:moveTo>
                  <a:pt x="0" y="443968"/>
                </a:moveTo>
                <a:lnTo>
                  <a:pt x="6150307" y="443968"/>
                </a:lnTo>
                <a:lnTo>
                  <a:pt x="6150307" y="0"/>
                </a:lnTo>
                <a:lnTo>
                  <a:pt x="0" y="0"/>
                </a:lnTo>
                <a:lnTo>
                  <a:pt x="0" y="443968"/>
                </a:lnTo>
                <a:close/>
              </a:path>
            </a:pathLst>
          </a:custGeom>
          <a:solidFill>
            <a:srgbClr val="18214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7248880" y="2176578"/>
            <a:ext cx="6150307" cy="443968"/>
          </a:xfrm>
          <a:custGeom>
            <a:avLst/>
            <a:gdLst/>
            <a:ahLst/>
            <a:cxnLst/>
            <a:rect l="l" t="t" r="r" b="b"/>
            <a:pathLst>
              <a:path w="6150307" h="443968">
                <a:moveTo>
                  <a:pt x="0" y="443968"/>
                </a:moveTo>
                <a:lnTo>
                  <a:pt x="6150307" y="443968"/>
                </a:lnTo>
                <a:lnTo>
                  <a:pt x="6150307" y="0"/>
                </a:lnTo>
                <a:lnTo>
                  <a:pt x="0" y="0"/>
                </a:lnTo>
                <a:lnTo>
                  <a:pt x="0" y="443968"/>
                </a:lnTo>
                <a:close/>
              </a:path>
            </a:pathLst>
          </a:custGeom>
          <a:ln w="5673">
            <a:solidFill>
              <a:srgbClr val="2E52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0" y="5341093"/>
            <a:ext cx="6179384" cy="443968"/>
          </a:xfrm>
          <a:custGeom>
            <a:avLst/>
            <a:gdLst/>
            <a:ahLst/>
            <a:cxnLst/>
            <a:rect l="l" t="t" r="r" b="b"/>
            <a:pathLst>
              <a:path w="6179384" h="443968">
                <a:moveTo>
                  <a:pt x="0" y="443968"/>
                </a:moveTo>
                <a:lnTo>
                  <a:pt x="6179384" y="443968"/>
                </a:lnTo>
                <a:lnTo>
                  <a:pt x="6179384" y="0"/>
                </a:lnTo>
                <a:lnTo>
                  <a:pt x="0" y="0"/>
                </a:lnTo>
                <a:lnTo>
                  <a:pt x="0" y="443968"/>
                </a:lnTo>
                <a:close/>
              </a:path>
            </a:pathLst>
          </a:custGeom>
          <a:solidFill>
            <a:srgbClr val="18214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0" y="5341093"/>
            <a:ext cx="6179384" cy="443968"/>
          </a:xfrm>
          <a:custGeom>
            <a:avLst/>
            <a:gdLst/>
            <a:ahLst/>
            <a:cxnLst/>
            <a:rect l="l" t="t" r="r" b="b"/>
            <a:pathLst>
              <a:path w="6179384" h="443968">
                <a:moveTo>
                  <a:pt x="0" y="443968"/>
                </a:moveTo>
                <a:lnTo>
                  <a:pt x="6179384" y="443968"/>
                </a:lnTo>
                <a:lnTo>
                  <a:pt x="6179384" y="0"/>
                </a:lnTo>
                <a:lnTo>
                  <a:pt x="0" y="0"/>
                </a:lnTo>
                <a:lnTo>
                  <a:pt x="0" y="443968"/>
                </a:lnTo>
                <a:close/>
              </a:path>
            </a:pathLst>
          </a:custGeom>
          <a:ln w="5673">
            <a:solidFill>
              <a:srgbClr val="2E52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0" y="2176578"/>
            <a:ext cx="6180094" cy="443968"/>
          </a:xfrm>
          <a:custGeom>
            <a:avLst/>
            <a:gdLst/>
            <a:ahLst/>
            <a:cxnLst/>
            <a:rect l="l" t="t" r="r" b="b"/>
            <a:pathLst>
              <a:path w="6180094" h="443968">
                <a:moveTo>
                  <a:pt x="0" y="443968"/>
                </a:moveTo>
                <a:lnTo>
                  <a:pt x="6180094" y="443968"/>
                </a:lnTo>
                <a:lnTo>
                  <a:pt x="6180094" y="0"/>
                </a:lnTo>
                <a:lnTo>
                  <a:pt x="0" y="0"/>
                </a:lnTo>
                <a:lnTo>
                  <a:pt x="0" y="443968"/>
                </a:lnTo>
                <a:close/>
              </a:path>
            </a:pathLst>
          </a:custGeom>
          <a:solidFill>
            <a:srgbClr val="18214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2176578"/>
            <a:ext cx="6180094" cy="443968"/>
          </a:xfrm>
          <a:custGeom>
            <a:avLst/>
            <a:gdLst/>
            <a:ahLst/>
            <a:cxnLst/>
            <a:rect l="l" t="t" r="r" b="b"/>
            <a:pathLst>
              <a:path w="6180094" h="443968">
                <a:moveTo>
                  <a:pt x="0" y="443968"/>
                </a:moveTo>
                <a:lnTo>
                  <a:pt x="6180094" y="443968"/>
                </a:lnTo>
                <a:lnTo>
                  <a:pt x="6180094" y="0"/>
                </a:lnTo>
                <a:lnTo>
                  <a:pt x="0" y="0"/>
                </a:lnTo>
                <a:lnTo>
                  <a:pt x="0" y="443968"/>
                </a:lnTo>
                <a:close/>
              </a:path>
            </a:pathLst>
          </a:custGeom>
          <a:ln w="5673">
            <a:solidFill>
              <a:srgbClr val="2E52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81557" y="2063099"/>
            <a:ext cx="12609122" cy="433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01415" y="2076579"/>
            <a:ext cx="12568874" cy="0"/>
          </a:xfrm>
          <a:custGeom>
            <a:avLst/>
            <a:gdLst/>
            <a:ahLst/>
            <a:cxnLst/>
            <a:rect l="l" t="t" r="r" b="b"/>
            <a:pathLst>
              <a:path w="12568874">
                <a:moveTo>
                  <a:pt x="0" y="0"/>
                </a:moveTo>
                <a:lnTo>
                  <a:pt x="12568874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1839702"/>
            <a:ext cx="13399187" cy="248225"/>
          </a:xfrm>
          <a:custGeom>
            <a:avLst/>
            <a:gdLst/>
            <a:ahLst/>
            <a:cxnLst/>
            <a:rect l="l" t="t" r="r" b="b"/>
            <a:pathLst>
              <a:path w="13399187" h="248225">
                <a:moveTo>
                  <a:pt x="13399187" y="248225"/>
                </a:moveTo>
                <a:lnTo>
                  <a:pt x="13399187" y="0"/>
                </a:lnTo>
                <a:lnTo>
                  <a:pt x="0" y="0"/>
                </a:lnTo>
                <a:lnTo>
                  <a:pt x="0" y="248225"/>
                </a:lnTo>
                <a:lnTo>
                  <a:pt x="13399187" y="248225"/>
                </a:lnTo>
                <a:close/>
              </a:path>
            </a:pathLst>
          </a:custGeom>
          <a:solidFill>
            <a:srgbClr val="18214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1839702"/>
            <a:ext cx="13399187" cy="248225"/>
          </a:xfrm>
          <a:custGeom>
            <a:avLst/>
            <a:gdLst/>
            <a:ahLst/>
            <a:cxnLst/>
            <a:rect l="l" t="t" r="r" b="b"/>
            <a:pathLst>
              <a:path w="13399187" h="248225">
                <a:moveTo>
                  <a:pt x="13399187" y="248225"/>
                </a:moveTo>
                <a:lnTo>
                  <a:pt x="0" y="248225"/>
                </a:lnTo>
                <a:lnTo>
                  <a:pt x="0" y="0"/>
                </a:lnTo>
                <a:lnTo>
                  <a:pt x="13399187" y="0"/>
                </a:lnTo>
                <a:lnTo>
                  <a:pt x="13399187" y="248225"/>
                </a:lnTo>
                <a:close/>
              </a:path>
            </a:pathLst>
          </a:custGeom>
          <a:ln w="5673">
            <a:solidFill>
              <a:srgbClr val="2E52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81557" y="17812623"/>
            <a:ext cx="12609122" cy="433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0" y="17755181"/>
            <a:ext cx="13402733" cy="248934"/>
          </a:xfrm>
          <a:custGeom>
            <a:avLst/>
            <a:gdLst/>
            <a:ahLst/>
            <a:cxnLst/>
            <a:rect l="l" t="t" r="r" b="b"/>
            <a:pathLst>
              <a:path w="13402733" h="248934">
                <a:moveTo>
                  <a:pt x="0" y="248934"/>
                </a:moveTo>
                <a:lnTo>
                  <a:pt x="13402733" y="248934"/>
                </a:lnTo>
                <a:lnTo>
                  <a:pt x="13402733" y="0"/>
                </a:lnTo>
                <a:lnTo>
                  <a:pt x="0" y="0"/>
                </a:lnTo>
                <a:lnTo>
                  <a:pt x="0" y="248934"/>
                </a:lnTo>
                <a:close/>
              </a:path>
            </a:pathLst>
          </a:custGeom>
          <a:solidFill>
            <a:srgbClr val="18214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17755181"/>
            <a:ext cx="13402733" cy="248934"/>
          </a:xfrm>
          <a:custGeom>
            <a:avLst/>
            <a:gdLst/>
            <a:ahLst/>
            <a:cxnLst/>
            <a:rect l="l" t="t" r="r" b="b"/>
            <a:pathLst>
              <a:path w="13402733" h="248934">
                <a:moveTo>
                  <a:pt x="0" y="248934"/>
                </a:moveTo>
                <a:lnTo>
                  <a:pt x="13402733" y="248934"/>
                </a:lnTo>
                <a:lnTo>
                  <a:pt x="13402733" y="0"/>
                </a:lnTo>
                <a:lnTo>
                  <a:pt x="0" y="0"/>
                </a:lnTo>
                <a:lnTo>
                  <a:pt x="0" y="248934"/>
                </a:lnTo>
                <a:close/>
              </a:path>
            </a:pathLst>
          </a:custGeom>
          <a:ln w="5673">
            <a:solidFill>
              <a:srgbClr val="2E52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0052404" y="336167"/>
            <a:ext cx="3350328" cy="14170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1700618" y="18241703"/>
            <a:ext cx="1152473" cy="149856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0"/>
            <a:ext cx="13402733" cy="243969"/>
          </a:xfrm>
          <a:custGeom>
            <a:avLst/>
            <a:gdLst/>
            <a:ahLst/>
            <a:cxnLst/>
            <a:rect l="l" t="t" r="r" b="b"/>
            <a:pathLst>
              <a:path w="13402733" h="243969">
                <a:moveTo>
                  <a:pt x="13402733" y="243969"/>
                </a:moveTo>
                <a:lnTo>
                  <a:pt x="13402733" y="0"/>
                </a:lnTo>
                <a:lnTo>
                  <a:pt x="0" y="0"/>
                </a:lnTo>
                <a:lnTo>
                  <a:pt x="0" y="243969"/>
                </a:lnTo>
                <a:lnTo>
                  <a:pt x="13402733" y="243969"/>
                </a:lnTo>
                <a:close/>
              </a:path>
            </a:pathLst>
          </a:custGeom>
          <a:solidFill>
            <a:srgbClr val="18214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0"/>
            <a:ext cx="13402733" cy="243969"/>
          </a:xfrm>
          <a:custGeom>
            <a:avLst/>
            <a:gdLst/>
            <a:ahLst/>
            <a:cxnLst/>
            <a:rect l="l" t="t" r="r" b="b"/>
            <a:pathLst>
              <a:path w="13402733" h="243969">
                <a:moveTo>
                  <a:pt x="13402733" y="243969"/>
                </a:moveTo>
                <a:lnTo>
                  <a:pt x="0" y="243969"/>
                </a:lnTo>
                <a:lnTo>
                  <a:pt x="0" y="0"/>
                </a:lnTo>
                <a:lnTo>
                  <a:pt x="13402733" y="0"/>
                </a:lnTo>
                <a:lnTo>
                  <a:pt x="13402733" y="243969"/>
                </a:lnTo>
                <a:close/>
              </a:path>
            </a:pathLst>
          </a:custGeom>
          <a:ln w="5673">
            <a:solidFill>
              <a:srgbClr val="2E52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124924" y="458086"/>
            <a:ext cx="2951385" cy="1222351"/>
          </a:xfrm>
          <a:prstGeom prst="rect">
            <a:avLst/>
          </a:prstGeom>
        </p:spPr>
        <p:txBody>
          <a:bodyPr wrap="square" lIns="0" tIns="18923" rIns="0" bIns="0" rtlCol="0">
            <a:noAutofit/>
          </a:bodyPr>
          <a:lstStyle/>
          <a:p>
            <a:pPr algn="ctr">
              <a:lnSpc>
                <a:spcPts val="2980"/>
              </a:lnSpc>
            </a:pPr>
            <a:r>
              <a:rPr lang="pt-BR" sz="2800" spc="-15" dirty="0">
                <a:latin typeface="Trebuchet MS"/>
                <a:cs typeface="Trebuchet MS"/>
              </a:rPr>
              <a:t>7</a:t>
            </a:r>
            <a:r>
              <a:rPr sz="2800" spc="-15" dirty="0">
                <a:latin typeface="Trebuchet MS"/>
                <a:cs typeface="Trebuchet MS"/>
              </a:rPr>
              <a:t>º </a:t>
            </a:r>
            <a:r>
              <a:rPr sz="2800" spc="-15" dirty="0" smtClean="0">
                <a:latin typeface="Trebuchet MS"/>
                <a:cs typeface="Trebuchet MS"/>
              </a:rPr>
              <a:t>CONCURSO</a:t>
            </a:r>
            <a:endParaRPr sz="2800" dirty="0" smtClean="0">
              <a:latin typeface="Trebuchet MS"/>
              <a:cs typeface="Trebuchet MS"/>
            </a:endParaRPr>
          </a:p>
          <a:p>
            <a:pPr marL="515947" marR="543852">
              <a:lnSpc>
                <a:spcPts val="5355"/>
              </a:lnSpc>
              <a:spcBef>
                <a:spcPts val="1407"/>
              </a:spcBef>
            </a:pPr>
            <a:r>
              <a:rPr lang="pt-BR" sz="4650" b="1" spc="-4" dirty="0" smtClean="0">
                <a:latin typeface="Trebuchet MS"/>
                <a:cs typeface="Trebuchet MS"/>
              </a:rPr>
              <a:t>COCAR</a:t>
            </a:r>
            <a:endParaRPr sz="4650" dirty="0">
              <a:latin typeface="Trebuchet MS"/>
              <a:cs typeface="Trebuchet MS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210614" y="571096"/>
            <a:ext cx="1672501" cy="963016"/>
          </a:xfrm>
          <a:prstGeom prst="rect">
            <a:avLst/>
          </a:prstGeom>
        </p:spPr>
        <p:txBody>
          <a:bodyPr wrap="square" lIns="0" tIns="19812" rIns="0" bIns="0" rtlCol="0">
            <a:noAutofit/>
          </a:bodyPr>
          <a:lstStyle/>
          <a:p>
            <a:pPr marL="407337" marR="437017" algn="ctr">
              <a:lnSpc>
                <a:spcPts val="3120"/>
              </a:lnSpc>
            </a:pPr>
            <a:r>
              <a:rPr sz="2400" spc="-6" dirty="0">
                <a:latin typeface="Trebuchet MS" panose="020B0603020202020204" pitchFamily="34" charset="0"/>
                <a:cs typeface="Calibri"/>
              </a:rPr>
              <a:t>Logo</a:t>
            </a:r>
            <a:endParaRPr sz="2400" dirty="0">
              <a:latin typeface="Trebuchet MS" panose="020B0603020202020204" pitchFamily="34" charset="0"/>
              <a:cs typeface="Calibri"/>
            </a:endParaRPr>
          </a:p>
          <a:p>
            <a:pPr algn="ctr">
              <a:lnSpc>
                <a:spcPct val="101725"/>
              </a:lnSpc>
              <a:spcBef>
                <a:spcPts val="537"/>
              </a:spcBef>
            </a:pPr>
            <a:r>
              <a:rPr lang="pt-BR" sz="2400" spc="2" dirty="0">
                <a:latin typeface="Trebuchet MS" panose="020B0603020202020204" pitchFamily="34" charset="0"/>
                <a:cs typeface="Calibri"/>
              </a:rPr>
              <a:t>I</a:t>
            </a:r>
            <a:r>
              <a:rPr sz="2400" spc="2" dirty="0" err="1">
                <a:latin typeface="Trebuchet MS" panose="020B0603020202020204" pitchFamily="34" charset="0"/>
                <a:cs typeface="Calibri"/>
              </a:rPr>
              <a:t>nstituição</a:t>
            </a:r>
            <a:endParaRPr sz="2400" dirty="0">
              <a:latin typeface="Trebuchet MS" panose="020B0603020202020204" pitchFamily="34" charset="0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868124" y="606450"/>
            <a:ext cx="3243132" cy="851832"/>
          </a:xfrm>
          <a:prstGeom prst="rect">
            <a:avLst/>
          </a:prstGeom>
        </p:spPr>
        <p:txBody>
          <a:bodyPr wrap="square" lIns="0" tIns="20415" rIns="0" bIns="0" rtlCol="0">
            <a:noAutofit/>
          </a:bodyPr>
          <a:lstStyle/>
          <a:p>
            <a:pPr marL="12700" algn="ctr">
              <a:lnSpc>
                <a:spcPts val="3215"/>
              </a:lnSpc>
            </a:pPr>
            <a:r>
              <a:rPr sz="2900" spc="3" dirty="0">
                <a:latin typeface="Trebuchet MS"/>
                <a:cs typeface="Trebuchet MS"/>
              </a:rPr>
              <a:t>Nome da </a:t>
            </a:r>
            <a:endParaRPr lang="pt-BR" sz="2900" spc="3" dirty="0">
              <a:latin typeface="Trebuchet MS"/>
              <a:cs typeface="Trebuchet MS"/>
            </a:endParaRPr>
          </a:p>
          <a:p>
            <a:pPr marL="12700" algn="ctr">
              <a:lnSpc>
                <a:spcPts val="3215"/>
              </a:lnSpc>
            </a:pPr>
            <a:r>
              <a:rPr lang="pt-BR" sz="2900" spc="3" dirty="0" err="1">
                <a:latin typeface="Trebuchet MS"/>
                <a:cs typeface="Trebuchet MS"/>
              </a:rPr>
              <a:t>I</a:t>
            </a:r>
            <a:r>
              <a:rPr sz="2900" spc="3" dirty="0" err="1">
                <a:latin typeface="Trebuchet MS"/>
                <a:cs typeface="Trebuchet MS"/>
              </a:rPr>
              <a:t>nstituição</a:t>
            </a:r>
            <a:endParaRPr sz="2900" dirty="0">
              <a:latin typeface="Trebuchet MS"/>
              <a:cs typeface="Trebuchet MS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922162" y="3328409"/>
            <a:ext cx="4733420" cy="394191"/>
          </a:xfrm>
          <a:prstGeom prst="rect">
            <a:avLst/>
          </a:prstGeom>
        </p:spPr>
        <p:txBody>
          <a:bodyPr wrap="square" lIns="0" tIns="12128" rIns="0" bIns="0" rtlCol="0">
            <a:noAutofit/>
          </a:bodyPr>
          <a:lstStyle/>
          <a:p>
            <a:pPr marL="1733431" indent="-1720731">
              <a:lnSpc>
                <a:spcPts val="1510"/>
              </a:lnSpc>
            </a:pPr>
            <a:r>
              <a:rPr sz="1400" dirty="0">
                <a:latin typeface="Trebuchet MS"/>
                <a:cs typeface="Trebuchet MS"/>
              </a:rPr>
              <a:t>Escre</a:t>
            </a:r>
            <a:r>
              <a:rPr sz="1400" spc="-4" dirty="0">
                <a:latin typeface="Trebuchet MS"/>
                <a:cs typeface="Trebuchet MS"/>
              </a:rPr>
              <a:t>v</a:t>
            </a:r>
            <a:r>
              <a:rPr sz="1400" spc="0" dirty="0">
                <a:latin typeface="Trebuchet MS"/>
                <a:cs typeface="Trebuchet MS"/>
              </a:rPr>
              <a:t>er</a:t>
            </a:r>
            <a:r>
              <a:rPr sz="1400" spc="-48" dirty="0">
                <a:latin typeface="Trebuchet MS"/>
                <a:cs typeface="Trebuchet MS"/>
              </a:rPr>
              <a:t> </a:t>
            </a:r>
            <a:r>
              <a:rPr sz="1400" spc="0" dirty="0">
                <a:latin typeface="Trebuchet MS"/>
                <a:cs typeface="Trebuchet MS"/>
              </a:rPr>
              <a:t>o</a:t>
            </a:r>
            <a:r>
              <a:rPr sz="1400" spc="-7" dirty="0">
                <a:latin typeface="Trebuchet MS"/>
                <a:cs typeface="Trebuchet MS"/>
              </a:rPr>
              <a:t> </a:t>
            </a:r>
            <a:r>
              <a:rPr sz="1400" spc="0" dirty="0">
                <a:latin typeface="Trebuchet MS"/>
                <a:cs typeface="Trebuchet MS"/>
              </a:rPr>
              <a:t>nome</a:t>
            </a:r>
            <a:r>
              <a:rPr sz="1400" spc="-34" dirty="0">
                <a:latin typeface="Trebuchet MS"/>
                <a:cs typeface="Trebuchet MS"/>
              </a:rPr>
              <a:t> </a:t>
            </a:r>
            <a:r>
              <a:rPr sz="1400" spc="0" dirty="0">
                <a:latin typeface="Trebuchet MS"/>
                <a:cs typeface="Trebuchet MS"/>
              </a:rPr>
              <a:t>d</a:t>
            </a:r>
            <a:r>
              <a:rPr sz="1400" spc="-4" dirty="0">
                <a:latin typeface="Trebuchet MS"/>
                <a:cs typeface="Trebuchet MS"/>
              </a:rPr>
              <a:t>o</a:t>
            </a:r>
            <a:r>
              <a:rPr sz="1400" spc="0" dirty="0">
                <a:latin typeface="Trebuchet MS"/>
                <a:cs typeface="Trebuchet MS"/>
              </a:rPr>
              <a:t>s</a:t>
            </a:r>
            <a:r>
              <a:rPr sz="1400" spc="-20" dirty="0">
                <a:latin typeface="Trebuchet MS"/>
                <a:cs typeface="Trebuchet MS"/>
              </a:rPr>
              <a:t> </a:t>
            </a:r>
            <a:r>
              <a:rPr sz="1400" spc="0" dirty="0">
                <a:latin typeface="Trebuchet MS"/>
                <a:cs typeface="Trebuchet MS"/>
              </a:rPr>
              <a:t>inte</a:t>
            </a:r>
            <a:r>
              <a:rPr sz="1400" spc="-4" dirty="0">
                <a:latin typeface="Trebuchet MS"/>
                <a:cs typeface="Trebuchet MS"/>
              </a:rPr>
              <a:t>g</a:t>
            </a:r>
            <a:r>
              <a:rPr sz="1400" spc="0" dirty="0">
                <a:latin typeface="Trebuchet MS"/>
                <a:cs typeface="Trebuchet MS"/>
              </a:rPr>
              <a:t>rantes</a:t>
            </a:r>
            <a:r>
              <a:rPr sz="1400" spc="-70" dirty="0">
                <a:latin typeface="Trebuchet MS"/>
                <a:cs typeface="Trebuchet MS"/>
              </a:rPr>
              <a:t> </a:t>
            </a:r>
            <a:r>
              <a:rPr sz="1400" spc="-4" dirty="0">
                <a:latin typeface="Trebuchet MS"/>
                <a:cs typeface="Trebuchet MS"/>
              </a:rPr>
              <a:t>d</a:t>
            </a:r>
            <a:r>
              <a:rPr sz="1400" spc="0" dirty="0">
                <a:latin typeface="Trebuchet MS"/>
                <a:cs typeface="Trebuchet MS"/>
              </a:rPr>
              <a:t>a</a:t>
            </a:r>
            <a:r>
              <a:rPr sz="1400" spc="-15" dirty="0">
                <a:latin typeface="Trebuchet MS"/>
                <a:cs typeface="Trebuchet MS"/>
              </a:rPr>
              <a:t> </a:t>
            </a:r>
            <a:r>
              <a:rPr sz="1400" spc="0" dirty="0">
                <a:latin typeface="Trebuchet MS"/>
                <a:cs typeface="Trebuchet MS"/>
              </a:rPr>
              <a:t>equipe,</a:t>
            </a:r>
            <a:r>
              <a:rPr sz="1400" spc="-47" dirty="0">
                <a:latin typeface="Trebuchet MS"/>
                <a:cs typeface="Trebuchet MS"/>
              </a:rPr>
              <a:t> </a:t>
            </a:r>
            <a:r>
              <a:rPr sz="1400" spc="0" dirty="0">
                <a:latin typeface="Trebuchet MS"/>
                <a:cs typeface="Trebuchet MS"/>
              </a:rPr>
              <a:t>orientado</a:t>
            </a:r>
            <a:r>
              <a:rPr sz="1400" spc="-4" dirty="0">
                <a:latin typeface="Trebuchet MS"/>
                <a:cs typeface="Trebuchet MS"/>
              </a:rPr>
              <a:t>r</a:t>
            </a:r>
            <a:r>
              <a:rPr sz="1400" spc="0" dirty="0">
                <a:latin typeface="Trebuchet MS"/>
                <a:cs typeface="Trebuchet MS"/>
              </a:rPr>
              <a:t>es</a:t>
            </a:r>
            <a:r>
              <a:rPr sz="1400" spc="-79" dirty="0">
                <a:latin typeface="Trebuchet MS"/>
                <a:cs typeface="Trebuchet MS"/>
              </a:rPr>
              <a:t> </a:t>
            </a:r>
            <a:r>
              <a:rPr sz="1400" spc="0" dirty="0">
                <a:latin typeface="Trebuchet MS"/>
                <a:cs typeface="Trebuchet MS"/>
              </a:rPr>
              <a:t>e coor</a:t>
            </a:r>
            <a:r>
              <a:rPr sz="1400" spc="-4" dirty="0">
                <a:latin typeface="Trebuchet MS"/>
                <a:cs typeface="Trebuchet MS"/>
              </a:rPr>
              <a:t>i</a:t>
            </a:r>
            <a:r>
              <a:rPr sz="1400" spc="0" dirty="0">
                <a:latin typeface="Trebuchet MS"/>
                <a:cs typeface="Trebuchet MS"/>
              </a:rPr>
              <a:t>entador</a:t>
            </a:r>
            <a:r>
              <a:rPr sz="1400" spc="-9" dirty="0">
                <a:latin typeface="Trebuchet MS"/>
                <a:cs typeface="Trebuchet MS"/>
              </a:rPr>
              <a:t>e</a:t>
            </a:r>
            <a:r>
              <a:rPr sz="1400" spc="0" dirty="0">
                <a:latin typeface="Trebuchet MS"/>
                <a:cs typeface="Trebuchet MS"/>
              </a:rPr>
              <a:t>s.</a:t>
            </a:r>
            <a:endParaRPr sz="1400" dirty="0">
              <a:latin typeface="Trebuchet MS"/>
              <a:cs typeface="Trebuchet MS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8636760" y="3836384"/>
            <a:ext cx="3208641" cy="202703"/>
          </a:xfrm>
          <a:prstGeom prst="rect">
            <a:avLst/>
          </a:prstGeom>
        </p:spPr>
        <p:txBody>
          <a:bodyPr wrap="square" lIns="0" tIns="9779" rIns="0" bIns="0" rtlCol="0">
            <a:noAutofit/>
          </a:bodyPr>
          <a:lstStyle/>
          <a:p>
            <a:pPr marL="12700">
              <a:lnSpc>
                <a:spcPts val="1540"/>
              </a:lnSpc>
            </a:pPr>
            <a:r>
              <a:rPr sz="1400" spc="-4" dirty="0">
                <a:latin typeface="Trebuchet MS"/>
                <a:cs typeface="Trebuchet MS"/>
              </a:rPr>
              <a:t>Uma ou mais fotos, a critério da equipe</a:t>
            </a:r>
            <a:endParaRPr sz="1400" dirty="0">
              <a:latin typeface="Trebuchet MS"/>
              <a:cs typeface="Trebuchet MS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65979" y="6003893"/>
            <a:ext cx="5226678" cy="394191"/>
          </a:xfrm>
          <a:prstGeom prst="rect">
            <a:avLst/>
          </a:prstGeom>
        </p:spPr>
        <p:txBody>
          <a:bodyPr wrap="square" lIns="0" tIns="12128" rIns="0" bIns="0" rtlCol="0">
            <a:noAutofit/>
          </a:bodyPr>
          <a:lstStyle/>
          <a:p>
            <a:pPr marL="928295" indent="-915595">
              <a:lnSpc>
                <a:spcPts val="1510"/>
              </a:lnSpc>
            </a:pPr>
            <a:r>
              <a:rPr sz="1400" spc="-5" dirty="0">
                <a:latin typeface="Trebuchet MS"/>
                <a:cs typeface="Trebuchet MS"/>
              </a:rPr>
              <a:t>Descrever o traço UNITÁRIO do concreto, especificando o tipo de cimento, de pigmento, adições e aditivos.</a:t>
            </a:r>
            <a:endParaRPr sz="1400" dirty="0">
              <a:latin typeface="Trebuchet MS"/>
              <a:cs typeface="Trebuchet MS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8629195" y="7817322"/>
            <a:ext cx="3208641" cy="202703"/>
          </a:xfrm>
          <a:prstGeom prst="rect">
            <a:avLst/>
          </a:prstGeom>
        </p:spPr>
        <p:txBody>
          <a:bodyPr wrap="square" lIns="0" tIns="9779" rIns="0" bIns="0" rtlCol="0">
            <a:noAutofit/>
          </a:bodyPr>
          <a:lstStyle/>
          <a:p>
            <a:pPr marL="12700">
              <a:lnSpc>
                <a:spcPts val="1540"/>
              </a:lnSpc>
            </a:pPr>
            <a:r>
              <a:rPr sz="1400" spc="-4" dirty="0">
                <a:latin typeface="Trebuchet MS"/>
                <a:cs typeface="Trebuchet MS"/>
              </a:rPr>
              <a:t>Uma ou mais fotos, a</a:t>
            </a:r>
            <a:r>
              <a:rPr lang="pt-BR" sz="1400" spc="-4" dirty="0">
                <a:latin typeface="Trebuchet MS"/>
                <a:cs typeface="Trebuchet MS"/>
              </a:rPr>
              <a:t> </a:t>
            </a:r>
            <a:r>
              <a:rPr sz="1400" spc="-4" dirty="0" err="1">
                <a:latin typeface="Trebuchet MS"/>
                <a:cs typeface="Trebuchet MS"/>
              </a:rPr>
              <a:t>critéri</a:t>
            </a:r>
            <a:r>
              <a:rPr lang="pt-BR" sz="1400" spc="-4" dirty="0">
                <a:latin typeface="Trebuchet MS"/>
                <a:cs typeface="Trebuchet MS"/>
              </a:rPr>
              <a:t>o</a:t>
            </a:r>
            <a:r>
              <a:rPr sz="1400" spc="-4" dirty="0">
                <a:latin typeface="Trebuchet MS"/>
                <a:cs typeface="Trebuchet MS"/>
              </a:rPr>
              <a:t> da equipe</a:t>
            </a:r>
            <a:endParaRPr sz="1400" dirty="0">
              <a:latin typeface="Trebuchet MS"/>
              <a:cs typeface="Trebuchet MS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70390" y="10018310"/>
            <a:ext cx="5065664" cy="202703"/>
          </a:xfrm>
          <a:prstGeom prst="rect">
            <a:avLst/>
          </a:prstGeom>
        </p:spPr>
        <p:txBody>
          <a:bodyPr wrap="square" lIns="0" tIns="9779" rIns="0" bIns="0" rtlCol="0">
            <a:noAutofit/>
          </a:bodyPr>
          <a:lstStyle/>
          <a:p>
            <a:pPr marL="12700">
              <a:lnSpc>
                <a:spcPts val="1540"/>
              </a:lnSpc>
            </a:pPr>
            <a:r>
              <a:rPr sz="1400" spc="-5" dirty="0">
                <a:latin typeface="Trebuchet MS"/>
                <a:cs typeface="Trebuchet MS"/>
              </a:rPr>
              <a:t>Descrever o processo de mistura dos Componentes do concreto</a:t>
            </a:r>
            <a:endParaRPr sz="1400" dirty="0">
              <a:latin typeface="Trebuchet MS"/>
              <a:cs typeface="Trebuchet MS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8606677" y="11690933"/>
            <a:ext cx="3208641" cy="202703"/>
          </a:xfrm>
          <a:prstGeom prst="rect">
            <a:avLst/>
          </a:prstGeom>
        </p:spPr>
        <p:txBody>
          <a:bodyPr wrap="square" lIns="0" tIns="9779" rIns="0" bIns="0" rtlCol="0">
            <a:noAutofit/>
          </a:bodyPr>
          <a:lstStyle/>
          <a:p>
            <a:pPr marL="12700">
              <a:lnSpc>
                <a:spcPts val="1540"/>
              </a:lnSpc>
            </a:pPr>
            <a:r>
              <a:rPr sz="1400" spc="-4" dirty="0">
                <a:latin typeface="Trebuchet MS"/>
                <a:cs typeface="Trebuchet MS"/>
              </a:rPr>
              <a:t>Uma ou mais fotos, a critério da equipe</a:t>
            </a:r>
            <a:endParaRPr sz="1400" dirty="0">
              <a:latin typeface="Trebuchet MS"/>
              <a:cs typeface="Trebuchet MS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616483" y="13395885"/>
            <a:ext cx="3116307" cy="202703"/>
          </a:xfrm>
          <a:prstGeom prst="rect">
            <a:avLst/>
          </a:prstGeom>
        </p:spPr>
        <p:txBody>
          <a:bodyPr wrap="square" lIns="0" tIns="9779" rIns="0" bIns="0" rtlCol="0">
            <a:noAutofit/>
          </a:bodyPr>
          <a:lstStyle/>
          <a:p>
            <a:pPr marL="12700">
              <a:lnSpc>
                <a:spcPts val="1540"/>
              </a:lnSpc>
            </a:pPr>
            <a:r>
              <a:rPr sz="1400" spc="-4" dirty="0">
                <a:latin typeface="Trebuchet MS"/>
                <a:cs typeface="Trebuchet MS"/>
              </a:rPr>
              <a:t>Descrever o processo de cura utilizado</a:t>
            </a:r>
            <a:endParaRPr sz="1400" dirty="0">
              <a:latin typeface="Trebuchet MS"/>
              <a:cs typeface="Trebuchet MS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567678" y="15357394"/>
            <a:ext cx="5276700" cy="394191"/>
          </a:xfrm>
          <a:prstGeom prst="rect">
            <a:avLst/>
          </a:prstGeom>
        </p:spPr>
        <p:txBody>
          <a:bodyPr wrap="square" lIns="0" tIns="12128" rIns="0" bIns="0" rtlCol="0">
            <a:noAutofit/>
          </a:bodyPr>
          <a:lstStyle/>
          <a:p>
            <a:pPr marL="2070249" indent="-2057549">
              <a:lnSpc>
                <a:spcPts val="1510"/>
              </a:lnSpc>
            </a:pPr>
            <a:r>
              <a:rPr sz="1400" dirty="0">
                <a:latin typeface="Trebuchet MS"/>
                <a:cs typeface="Trebuchet MS"/>
              </a:rPr>
              <a:t>Uma</a:t>
            </a:r>
            <a:r>
              <a:rPr sz="1400" spc="-28" dirty="0">
                <a:latin typeface="Trebuchet MS"/>
                <a:cs typeface="Trebuchet MS"/>
              </a:rPr>
              <a:t> </a:t>
            </a:r>
            <a:r>
              <a:rPr sz="1400" spc="0" dirty="0">
                <a:latin typeface="Trebuchet MS"/>
                <a:cs typeface="Trebuchet MS"/>
              </a:rPr>
              <a:t>ú</a:t>
            </a:r>
            <a:r>
              <a:rPr sz="1400" spc="4" dirty="0">
                <a:latin typeface="Trebuchet MS"/>
                <a:cs typeface="Trebuchet MS"/>
              </a:rPr>
              <a:t>n</a:t>
            </a:r>
            <a:r>
              <a:rPr sz="1400" spc="0" dirty="0">
                <a:latin typeface="Trebuchet MS"/>
                <a:cs typeface="Trebuchet MS"/>
              </a:rPr>
              <a:t>ica</a:t>
            </a:r>
            <a:r>
              <a:rPr sz="1400" spc="-43" dirty="0">
                <a:latin typeface="Trebuchet MS"/>
                <a:cs typeface="Trebuchet MS"/>
              </a:rPr>
              <a:t> </a:t>
            </a:r>
            <a:r>
              <a:rPr sz="1400" spc="0" dirty="0">
                <a:latin typeface="Trebuchet MS"/>
                <a:cs typeface="Trebuchet MS"/>
              </a:rPr>
              <a:t>foto</a:t>
            </a:r>
            <a:r>
              <a:rPr sz="1400" spc="-30" dirty="0">
                <a:latin typeface="Trebuchet MS"/>
                <a:cs typeface="Trebuchet MS"/>
              </a:rPr>
              <a:t> </a:t>
            </a:r>
            <a:r>
              <a:rPr sz="1400" spc="0" dirty="0">
                <a:latin typeface="Trebuchet MS"/>
                <a:cs typeface="Trebuchet MS"/>
              </a:rPr>
              <a:t>da</a:t>
            </a:r>
            <a:r>
              <a:rPr sz="1400" spc="-15" dirty="0">
                <a:latin typeface="Trebuchet MS"/>
                <a:cs typeface="Trebuchet MS"/>
              </a:rPr>
              <a:t> </a:t>
            </a:r>
            <a:r>
              <a:rPr sz="1400" spc="0" dirty="0">
                <a:latin typeface="Trebuchet MS"/>
                <a:cs typeface="Trebuchet MS"/>
              </a:rPr>
              <a:t>equip</a:t>
            </a:r>
            <a:r>
              <a:rPr sz="1400" spc="-4" dirty="0">
                <a:latin typeface="Trebuchet MS"/>
                <a:cs typeface="Trebuchet MS"/>
              </a:rPr>
              <a:t>e</a:t>
            </a:r>
            <a:r>
              <a:rPr sz="1400" spc="0" dirty="0">
                <a:latin typeface="Trebuchet MS"/>
                <a:cs typeface="Trebuchet MS"/>
              </a:rPr>
              <a:t>,</a:t>
            </a:r>
            <a:r>
              <a:rPr sz="1400" spc="-47" dirty="0">
                <a:latin typeface="Trebuchet MS"/>
                <a:cs typeface="Trebuchet MS"/>
              </a:rPr>
              <a:t> </a:t>
            </a:r>
            <a:r>
              <a:rPr sz="1400" spc="0" dirty="0">
                <a:latin typeface="Trebuchet MS"/>
                <a:cs typeface="Trebuchet MS"/>
              </a:rPr>
              <a:t>onde</a:t>
            </a:r>
            <a:r>
              <a:rPr sz="1400" spc="-30" dirty="0">
                <a:latin typeface="Trebuchet MS"/>
                <a:cs typeface="Trebuchet MS"/>
              </a:rPr>
              <a:t> </a:t>
            </a:r>
            <a:r>
              <a:rPr sz="1400" spc="0" dirty="0">
                <a:latin typeface="Trebuchet MS"/>
                <a:cs typeface="Trebuchet MS"/>
              </a:rPr>
              <a:t>apareçam</a:t>
            </a:r>
            <a:r>
              <a:rPr sz="1400" spc="-61" dirty="0">
                <a:latin typeface="Trebuchet MS"/>
                <a:cs typeface="Trebuchet MS"/>
              </a:rPr>
              <a:t> </a:t>
            </a:r>
            <a:r>
              <a:rPr sz="1400" spc="0" dirty="0">
                <a:latin typeface="Trebuchet MS"/>
                <a:cs typeface="Trebuchet MS"/>
              </a:rPr>
              <a:t>todos</a:t>
            </a:r>
            <a:r>
              <a:rPr sz="1400" spc="-33" dirty="0">
                <a:latin typeface="Trebuchet MS"/>
                <a:cs typeface="Trebuchet MS"/>
              </a:rPr>
              <a:t> </a:t>
            </a:r>
            <a:r>
              <a:rPr sz="1400" spc="0" dirty="0">
                <a:latin typeface="Trebuchet MS"/>
                <a:cs typeface="Trebuchet MS"/>
              </a:rPr>
              <a:t>ou</a:t>
            </a:r>
            <a:r>
              <a:rPr sz="1400" spc="-15" dirty="0">
                <a:latin typeface="Trebuchet MS"/>
                <a:cs typeface="Trebuchet MS"/>
              </a:rPr>
              <a:t> </a:t>
            </a:r>
            <a:r>
              <a:rPr sz="1400" spc="0" dirty="0">
                <a:latin typeface="Trebuchet MS"/>
                <a:cs typeface="Trebuchet MS"/>
              </a:rPr>
              <a:t>a</a:t>
            </a:r>
            <a:r>
              <a:rPr sz="1400" spc="-7" dirty="0">
                <a:latin typeface="Trebuchet MS"/>
                <a:cs typeface="Trebuchet MS"/>
              </a:rPr>
              <a:t> </a:t>
            </a:r>
            <a:r>
              <a:rPr sz="1400" spc="0" dirty="0">
                <a:latin typeface="Trebuchet MS"/>
                <a:cs typeface="Trebuchet MS"/>
              </a:rPr>
              <a:t>maior</a:t>
            </a:r>
            <a:r>
              <a:rPr sz="1400" spc="-4" dirty="0">
                <a:latin typeface="Trebuchet MS"/>
                <a:cs typeface="Trebuchet MS"/>
              </a:rPr>
              <a:t>i</a:t>
            </a:r>
            <a:r>
              <a:rPr sz="1400" spc="0" dirty="0">
                <a:latin typeface="Trebuchet MS"/>
                <a:cs typeface="Trebuchet MS"/>
              </a:rPr>
              <a:t>a</a:t>
            </a:r>
            <a:r>
              <a:rPr sz="1400" spc="-57" dirty="0">
                <a:latin typeface="Trebuchet MS"/>
                <a:cs typeface="Trebuchet MS"/>
              </a:rPr>
              <a:t> </a:t>
            </a:r>
            <a:r>
              <a:rPr sz="1400" spc="0" dirty="0">
                <a:latin typeface="Trebuchet MS"/>
                <a:cs typeface="Trebuchet MS"/>
              </a:rPr>
              <a:t>dos componentes.</a:t>
            </a:r>
            <a:endParaRPr sz="1400" dirty="0">
              <a:latin typeface="Trebuchet MS"/>
              <a:cs typeface="Trebuchet MS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73394" y="15969033"/>
            <a:ext cx="5319263" cy="202703"/>
          </a:xfrm>
          <a:prstGeom prst="rect">
            <a:avLst/>
          </a:prstGeom>
        </p:spPr>
        <p:txBody>
          <a:bodyPr wrap="square" lIns="0" tIns="9779" rIns="0" bIns="0" rtlCol="0">
            <a:noAutofit/>
          </a:bodyPr>
          <a:lstStyle/>
          <a:p>
            <a:pPr marL="12700">
              <a:lnSpc>
                <a:spcPts val="1540"/>
              </a:lnSpc>
            </a:pPr>
            <a:r>
              <a:rPr sz="1400" spc="-5" dirty="0">
                <a:latin typeface="Trebuchet MS"/>
                <a:cs typeface="Trebuchet MS"/>
              </a:rPr>
              <a:t>Descrever os desafios enfrentados e lições aprendidas pela equipe</a:t>
            </a:r>
            <a:endParaRPr sz="1400" dirty="0">
              <a:latin typeface="Trebuchet MS"/>
              <a:cs typeface="Trebuchet M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10836" y="18125325"/>
            <a:ext cx="5524777" cy="863292"/>
          </a:xfrm>
          <a:prstGeom prst="rect">
            <a:avLst/>
          </a:prstGeom>
        </p:spPr>
        <p:txBody>
          <a:bodyPr wrap="square" lIns="0" tIns="15843" rIns="0" bIns="0" rtlCol="0">
            <a:noAutofit/>
          </a:bodyPr>
          <a:lstStyle/>
          <a:p>
            <a:pPr marL="12700">
              <a:lnSpc>
                <a:spcPts val="2495"/>
              </a:lnSpc>
            </a:pPr>
            <a:r>
              <a:rPr sz="2350" b="1" spc="6" dirty="0">
                <a:latin typeface="Trebuchet MS"/>
                <a:cs typeface="Trebuchet MS"/>
              </a:rPr>
              <a:t>Apoiadores e </a:t>
            </a:r>
            <a:r>
              <a:rPr sz="2350" b="1" spc="6" dirty="0" err="1">
                <a:latin typeface="Trebuchet MS"/>
                <a:cs typeface="Trebuchet MS"/>
              </a:rPr>
              <a:t>Patrocinadores</a:t>
            </a:r>
            <a:r>
              <a:rPr lang="pt-BR" sz="2350" b="1" spc="6" dirty="0">
                <a:latin typeface="Trebuchet MS"/>
                <a:cs typeface="Trebuchet MS"/>
              </a:rPr>
              <a:t> </a:t>
            </a:r>
            <a:r>
              <a:rPr sz="2200" b="1" spc="6" dirty="0">
                <a:latin typeface="Trebuchet MS"/>
                <a:cs typeface="Trebuchet MS"/>
              </a:rPr>
              <a:t>(</a:t>
            </a:r>
            <a:r>
              <a:rPr sz="2200" b="1" spc="6" dirty="0" err="1">
                <a:latin typeface="Trebuchet MS"/>
                <a:cs typeface="Trebuchet MS"/>
              </a:rPr>
              <a:t>Opcional</a:t>
            </a:r>
            <a:r>
              <a:rPr sz="2200" b="1" spc="6" dirty="0">
                <a:latin typeface="Trebuchet MS"/>
                <a:cs typeface="Trebuchet MS"/>
              </a:rPr>
              <a:t>)</a:t>
            </a:r>
            <a:endParaRPr sz="2200" dirty="0">
              <a:latin typeface="Trebuchet MS"/>
              <a:cs typeface="Trebuchet MS"/>
            </a:endParaRPr>
          </a:p>
          <a:p>
            <a:pPr marL="12700" marR="44361">
              <a:lnSpc>
                <a:spcPct val="96761"/>
              </a:lnSpc>
              <a:spcBef>
                <a:spcPts val="555"/>
              </a:spcBef>
            </a:pPr>
            <a:r>
              <a:rPr sz="2350" spc="9" dirty="0">
                <a:latin typeface="Trebuchet MS"/>
                <a:cs typeface="Trebuchet MS"/>
              </a:rPr>
              <a:t>(Inserir símbolo dos apoiadores)</a:t>
            </a:r>
            <a:endParaRPr sz="2350" dirty="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0" y="17755181"/>
            <a:ext cx="13402733" cy="2489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0" y="14780027"/>
            <a:ext cx="6179384" cy="443968"/>
          </a:xfrm>
          <a:prstGeom prst="rect">
            <a:avLst/>
          </a:prstGeom>
        </p:spPr>
        <p:txBody>
          <a:bodyPr wrap="square" lIns="0" tIns="4995" rIns="0" bIns="0" rtlCol="0">
            <a:noAutofit/>
          </a:bodyPr>
          <a:lstStyle/>
          <a:p>
            <a:pPr>
              <a:lnSpc>
                <a:spcPts val="650"/>
              </a:lnSpc>
            </a:pPr>
            <a:endParaRPr sz="650"/>
          </a:p>
          <a:p>
            <a:pPr marL="1006257">
              <a:lnSpc>
                <a:spcPct val="96761"/>
              </a:lnSpc>
            </a:pPr>
            <a:r>
              <a:rPr sz="2350" spc="5" dirty="0">
                <a:solidFill>
                  <a:srgbClr val="FFFFFF"/>
                </a:solidFill>
                <a:latin typeface="Trebuchet MS"/>
                <a:cs typeface="Trebuchet MS"/>
              </a:rPr>
              <a:t>DESAFIOS E LIÇÕES APRENDIDAS</a:t>
            </a:r>
            <a:endParaRPr sz="235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221930" y="13904857"/>
            <a:ext cx="6180094" cy="444677"/>
          </a:xfrm>
          <a:prstGeom prst="rect">
            <a:avLst/>
          </a:prstGeom>
        </p:spPr>
        <p:txBody>
          <a:bodyPr wrap="square" lIns="0" tIns="59690" rIns="0" bIns="0" rtlCol="0">
            <a:noAutofit/>
          </a:bodyPr>
          <a:lstStyle/>
          <a:p>
            <a:pPr marL="2038695">
              <a:lnSpc>
                <a:spcPct val="96761"/>
              </a:lnSpc>
            </a:pPr>
            <a:r>
              <a:rPr sz="2350" spc="-7" dirty="0">
                <a:solidFill>
                  <a:srgbClr val="FFFFFF"/>
                </a:solidFill>
                <a:latin typeface="Trebuchet MS"/>
                <a:cs typeface="Trebuchet MS"/>
              </a:rPr>
              <a:t>FOTO DA EQUIPE</a:t>
            </a:r>
            <a:endParaRPr sz="235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0" y="11920475"/>
            <a:ext cx="6179384" cy="444677"/>
          </a:xfrm>
          <a:prstGeom prst="rect">
            <a:avLst/>
          </a:prstGeom>
        </p:spPr>
        <p:txBody>
          <a:bodyPr wrap="square" lIns="0" tIns="61594" rIns="0" bIns="0" rtlCol="0">
            <a:noAutofit/>
          </a:bodyPr>
          <a:lstStyle/>
          <a:p>
            <a:pPr marL="1868070">
              <a:lnSpc>
                <a:spcPct val="96761"/>
              </a:lnSpc>
            </a:pPr>
            <a:r>
              <a:rPr sz="2350" spc="10" dirty="0">
                <a:solidFill>
                  <a:srgbClr val="FFFFFF"/>
                </a:solidFill>
                <a:latin typeface="Trebuchet MS"/>
                <a:cs typeface="Trebuchet MS"/>
              </a:rPr>
              <a:t>PROCESSO DE CURA</a:t>
            </a:r>
            <a:endParaRPr sz="235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222639" y="10295665"/>
            <a:ext cx="6180094" cy="444677"/>
          </a:xfrm>
          <a:prstGeom prst="rect">
            <a:avLst/>
          </a:prstGeom>
        </p:spPr>
        <p:txBody>
          <a:bodyPr wrap="square" lIns="0" tIns="55879" rIns="0" bIns="0" rtlCol="0">
            <a:noAutofit/>
          </a:bodyPr>
          <a:lstStyle/>
          <a:p>
            <a:pPr marL="1156314">
              <a:lnSpc>
                <a:spcPct val="96761"/>
              </a:lnSpc>
            </a:pPr>
            <a:r>
              <a:rPr sz="2350" spc="5" dirty="0">
                <a:solidFill>
                  <a:srgbClr val="FFFFFF"/>
                </a:solidFill>
                <a:latin typeface="Trebuchet MS"/>
                <a:cs typeface="Trebuchet MS"/>
              </a:rPr>
              <a:t>FOTO DO PROCESSO DE CURA</a:t>
            </a:r>
            <a:endParaRPr sz="235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-36075" y="8772743"/>
            <a:ext cx="6179384" cy="443968"/>
          </a:xfrm>
          <a:prstGeom prst="rect">
            <a:avLst/>
          </a:prstGeom>
        </p:spPr>
        <p:txBody>
          <a:bodyPr wrap="square" lIns="0" tIns="55244" rIns="0" bIns="0" rtlCol="0">
            <a:noAutofit/>
          </a:bodyPr>
          <a:lstStyle/>
          <a:p>
            <a:pPr marL="1575756">
              <a:lnSpc>
                <a:spcPct val="96761"/>
              </a:lnSpc>
            </a:pPr>
            <a:r>
              <a:rPr sz="2350" spc="10" dirty="0">
                <a:solidFill>
                  <a:srgbClr val="FFFFFF"/>
                </a:solidFill>
                <a:latin typeface="Trebuchet MS"/>
                <a:cs typeface="Trebuchet MS"/>
              </a:rPr>
              <a:t>PROCESSO DE MISTURA</a:t>
            </a:r>
            <a:endParaRPr sz="2350" dirty="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222639" y="6186477"/>
            <a:ext cx="6180094" cy="443968"/>
          </a:xfrm>
          <a:prstGeom prst="rect">
            <a:avLst/>
          </a:prstGeom>
        </p:spPr>
        <p:txBody>
          <a:bodyPr wrap="square" lIns="0" tIns="523" rIns="0" bIns="0" rtlCol="0">
            <a:noAutofit/>
          </a:bodyPr>
          <a:lstStyle/>
          <a:p>
            <a:pPr>
              <a:lnSpc>
                <a:spcPts val="500"/>
              </a:lnSpc>
            </a:pPr>
            <a:endParaRPr sz="500"/>
          </a:p>
          <a:p>
            <a:pPr marL="553069">
              <a:lnSpc>
                <a:spcPct val="96761"/>
              </a:lnSpc>
            </a:pPr>
            <a:r>
              <a:rPr sz="2350" dirty="0">
                <a:solidFill>
                  <a:srgbClr val="FFFFFF"/>
                </a:solidFill>
                <a:latin typeface="Trebuchet MS"/>
                <a:cs typeface="Trebuchet MS"/>
              </a:rPr>
              <a:t>FOTO DO PROCESSO DE CONCRETAGEM</a:t>
            </a:r>
            <a:endParaRPr sz="235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0" y="5341093"/>
            <a:ext cx="6179384" cy="443968"/>
          </a:xfrm>
          <a:prstGeom prst="rect">
            <a:avLst/>
          </a:prstGeom>
        </p:spPr>
        <p:txBody>
          <a:bodyPr wrap="square" lIns="0" tIns="1561" rIns="0" bIns="0" rtlCol="0">
            <a:noAutofit/>
          </a:bodyPr>
          <a:lstStyle/>
          <a:p>
            <a:pPr>
              <a:lnSpc>
                <a:spcPts val="550"/>
              </a:lnSpc>
            </a:pPr>
            <a:endParaRPr sz="550" dirty="0"/>
          </a:p>
          <a:p>
            <a:pPr marL="938586">
              <a:lnSpc>
                <a:spcPct val="96761"/>
              </a:lnSpc>
            </a:pPr>
            <a:r>
              <a:rPr sz="2350" spc="7" dirty="0">
                <a:solidFill>
                  <a:srgbClr val="FFFFFF"/>
                </a:solidFill>
                <a:latin typeface="Trebuchet MS"/>
                <a:cs typeface="Trebuchet MS"/>
              </a:rPr>
              <a:t>TRAÇO UNITÁRIO DO CONCRETO</a:t>
            </a:r>
            <a:endParaRPr sz="2350" dirty="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248880" y="2176578"/>
            <a:ext cx="6150307" cy="443968"/>
          </a:xfrm>
          <a:prstGeom prst="rect">
            <a:avLst/>
          </a:prstGeom>
        </p:spPr>
        <p:txBody>
          <a:bodyPr wrap="square" lIns="0" tIns="45085" rIns="0" bIns="0" rtlCol="0">
            <a:noAutofit/>
          </a:bodyPr>
          <a:lstStyle/>
          <a:p>
            <a:pPr marL="960689">
              <a:lnSpc>
                <a:spcPct val="96761"/>
              </a:lnSpc>
            </a:pPr>
            <a:r>
              <a:rPr sz="2350" spc="5" dirty="0">
                <a:solidFill>
                  <a:srgbClr val="FFFFFF"/>
                </a:solidFill>
                <a:latin typeface="Trebuchet MS"/>
                <a:cs typeface="Trebuchet MS"/>
              </a:rPr>
              <a:t>FOTO DO PROCESSO DE MISTURA</a:t>
            </a:r>
            <a:endParaRPr sz="235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0" y="2176578"/>
            <a:ext cx="6180094" cy="443968"/>
          </a:xfrm>
          <a:prstGeom prst="rect">
            <a:avLst/>
          </a:prstGeom>
        </p:spPr>
        <p:txBody>
          <a:bodyPr wrap="square" lIns="0" tIns="34925" rIns="0" bIns="0" rtlCol="0">
            <a:noAutofit/>
          </a:bodyPr>
          <a:lstStyle/>
          <a:p>
            <a:pPr marL="1452352">
              <a:lnSpc>
                <a:spcPct val="96761"/>
              </a:lnSpc>
            </a:pPr>
            <a:r>
              <a:rPr sz="2350" spc="4" dirty="0">
                <a:solidFill>
                  <a:srgbClr val="FFFFFF"/>
                </a:solidFill>
                <a:latin typeface="Trebuchet MS"/>
                <a:cs typeface="Trebuchet MS"/>
              </a:rPr>
              <a:t>INTEGRANTES DA EQUIPE</a:t>
            </a:r>
            <a:endParaRPr sz="235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0" y="1839702"/>
            <a:ext cx="13399187" cy="2425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0" y="0"/>
            <a:ext cx="13402733" cy="2439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8" name="object 37"/>
          <p:cNvSpPr txBox="1"/>
          <p:nvPr/>
        </p:nvSpPr>
        <p:spPr>
          <a:xfrm>
            <a:off x="8147578" y="436248"/>
            <a:ext cx="1672501" cy="1319370"/>
          </a:xfrm>
          <a:prstGeom prst="rect">
            <a:avLst/>
          </a:prstGeom>
        </p:spPr>
        <p:txBody>
          <a:bodyPr wrap="square" lIns="0" tIns="19812" rIns="0" bIns="0" rtlCol="0">
            <a:noAutofit/>
          </a:bodyPr>
          <a:lstStyle/>
          <a:p>
            <a:pPr marL="407337" marR="437017" algn="ctr">
              <a:lnSpc>
                <a:spcPts val="3120"/>
              </a:lnSpc>
            </a:pPr>
            <a:r>
              <a:rPr sz="2400" spc="-6" dirty="0">
                <a:latin typeface="Trebuchet MS" panose="020B0603020202020204" pitchFamily="34" charset="0"/>
                <a:cs typeface="Calibri"/>
              </a:rPr>
              <a:t>Logo</a:t>
            </a:r>
            <a:endParaRPr sz="2400" dirty="0">
              <a:latin typeface="Trebuchet MS" panose="020B0603020202020204" pitchFamily="34" charset="0"/>
              <a:cs typeface="Calibri"/>
            </a:endParaRPr>
          </a:p>
          <a:p>
            <a:pPr algn="ctr">
              <a:lnSpc>
                <a:spcPct val="101725"/>
              </a:lnSpc>
              <a:spcBef>
                <a:spcPts val="537"/>
              </a:spcBef>
            </a:pPr>
            <a:r>
              <a:rPr lang="pt-BR" sz="2400" spc="2" dirty="0">
                <a:latin typeface="Trebuchet MS" panose="020B0603020202020204" pitchFamily="34" charset="0"/>
                <a:cs typeface="Calibri"/>
              </a:rPr>
              <a:t>Equipe</a:t>
            </a:r>
          </a:p>
          <a:p>
            <a:pPr algn="ctr">
              <a:lnSpc>
                <a:spcPct val="101725"/>
              </a:lnSpc>
              <a:spcBef>
                <a:spcPts val="537"/>
              </a:spcBef>
            </a:pPr>
            <a:r>
              <a:rPr lang="pt-BR" sz="1600" spc="2" dirty="0">
                <a:latin typeface="Trebuchet MS" panose="020B0603020202020204" pitchFamily="34" charset="0"/>
                <a:cs typeface="Calibri"/>
              </a:rPr>
              <a:t>(opcional)</a:t>
            </a:r>
            <a:endParaRPr sz="1600" dirty="0">
              <a:latin typeface="Trebuchet MS" panose="020B0603020202020204" pitchFamily="34" charset="0"/>
              <a:cs typeface="Calibri"/>
            </a:endParaRPr>
          </a:p>
        </p:txBody>
      </p:sp>
      <p:sp>
        <p:nvSpPr>
          <p:cNvPr id="70" name="object 26"/>
          <p:cNvSpPr txBox="1"/>
          <p:nvPr/>
        </p:nvSpPr>
        <p:spPr>
          <a:xfrm>
            <a:off x="470636" y="19109827"/>
            <a:ext cx="5524777" cy="703540"/>
          </a:xfrm>
          <a:prstGeom prst="rect">
            <a:avLst/>
          </a:prstGeom>
        </p:spPr>
        <p:txBody>
          <a:bodyPr wrap="square" lIns="0" tIns="15843" rIns="0" bIns="0" rtlCol="0">
            <a:noAutofit/>
          </a:bodyPr>
          <a:lstStyle/>
          <a:p>
            <a:pPr marL="12700">
              <a:lnSpc>
                <a:spcPts val="2495"/>
              </a:lnSpc>
            </a:pPr>
            <a:r>
              <a:rPr lang="pt-BR" sz="2350" b="1" i="1" spc="-21" dirty="0">
                <a:solidFill>
                  <a:srgbClr val="FF0000"/>
                </a:solidFill>
                <a:latin typeface="Trebuchet MS"/>
                <a:cs typeface="Trebuchet MS"/>
              </a:rPr>
              <a:t>NOTA¹: </a:t>
            </a:r>
            <a:r>
              <a:rPr lang="pt-BR" sz="2350" i="1" spc="-21" dirty="0">
                <a:solidFill>
                  <a:srgbClr val="FF0000"/>
                </a:solidFill>
                <a:latin typeface="Trebuchet MS"/>
                <a:cs typeface="Trebuchet MS"/>
              </a:rPr>
              <a:t>O símbolo do IBRACON deve permanecer.</a:t>
            </a:r>
            <a:endParaRPr sz="2350" dirty="0">
              <a:latin typeface="Trebuchet MS"/>
              <a:cs typeface="Trebuchet MS"/>
            </a:endParaRPr>
          </a:p>
        </p:txBody>
      </p:sp>
      <p:sp>
        <p:nvSpPr>
          <p:cNvPr id="71" name="object 26"/>
          <p:cNvSpPr txBox="1"/>
          <p:nvPr/>
        </p:nvSpPr>
        <p:spPr>
          <a:xfrm>
            <a:off x="6477000" y="18449687"/>
            <a:ext cx="5524777" cy="1365596"/>
          </a:xfrm>
          <a:prstGeom prst="rect">
            <a:avLst/>
          </a:prstGeom>
        </p:spPr>
        <p:txBody>
          <a:bodyPr wrap="square" lIns="0" tIns="15843" rIns="0" bIns="0" rtlCol="0">
            <a:noAutofit/>
          </a:bodyPr>
          <a:lstStyle/>
          <a:p>
            <a:pPr marL="12700">
              <a:lnSpc>
                <a:spcPts val="2495"/>
              </a:lnSpc>
            </a:pPr>
            <a:r>
              <a:rPr lang="pt-BR" sz="2350" b="1" i="1" spc="-21" dirty="0">
                <a:solidFill>
                  <a:srgbClr val="FF0000"/>
                </a:solidFill>
                <a:latin typeface="Trebuchet MS"/>
                <a:cs typeface="Trebuchet MS"/>
              </a:rPr>
              <a:t>NOTA²: </a:t>
            </a:r>
            <a:r>
              <a:rPr lang="pt-BR" sz="2350" i="1" spc="-21" dirty="0">
                <a:solidFill>
                  <a:srgbClr val="FF0000"/>
                </a:solidFill>
                <a:latin typeface="Trebuchet MS"/>
                <a:cs typeface="Trebuchet MS"/>
              </a:rPr>
              <a:t>O tamanho dos espaços utilizados para as descrições acima podem ser ajustados de acordo com a necessidade.</a:t>
            </a:r>
            <a:endParaRPr sz="2350" dirty="0">
              <a:latin typeface="Trebuchet MS"/>
              <a:cs typeface="Trebuchet MS"/>
            </a:endParaRPr>
          </a:p>
        </p:txBody>
      </p:sp>
      <p:graphicFrame>
        <p:nvGraphicFramePr>
          <p:cNvPr id="69" name="Tabela 9">
            <a:extLst>
              <a:ext uri="{FF2B5EF4-FFF2-40B4-BE49-F238E27FC236}">
                <a16:creationId xmlns:a16="http://schemas.microsoft.com/office/drawing/2014/main" id="{2CD8C152-D817-4308-815F-E6C77B7F60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3811012"/>
              </p:ext>
            </p:extLst>
          </p:nvPr>
        </p:nvGraphicFramePr>
        <p:xfrm>
          <a:off x="665979" y="6534874"/>
          <a:ext cx="4934143" cy="1737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8487">
                  <a:extLst>
                    <a:ext uri="{9D8B030D-6E8A-4147-A177-3AD203B41FA5}">
                      <a16:colId xmlns:a16="http://schemas.microsoft.com/office/drawing/2014/main" val="228426278"/>
                    </a:ext>
                  </a:extLst>
                </a:gridCol>
                <a:gridCol w="1779554">
                  <a:extLst>
                    <a:ext uri="{9D8B030D-6E8A-4147-A177-3AD203B41FA5}">
                      <a16:colId xmlns:a16="http://schemas.microsoft.com/office/drawing/2014/main" val="845371693"/>
                    </a:ext>
                  </a:extLst>
                </a:gridCol>
                <a:gridCol w="1636102">
                  <a:extLst>
                    <a:ext uri="{9D8B030D-6E8A-4147-A177-3AD203B41FA5}">
                      <a16:colId xmlns:a16="http://schemas.microsoft.com/office/drawing/2014/main" val="1244516181"/>
                    </a:ext>
                  </a:extLst>
                </a:gridCol>
              </a:tblGrid>
              <a:tr h="243946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>
                          <a:latin typeface="Trebuchet MS" panose="020B0603020202020204" pitchFamily="34" charset="0"/>
                        </a:rPr>
                        <a:t>Materiais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>
                          <a:latin typeface="Trebuchet MS" panose="020B0603020202020204" pitchFamily="34" charset="0"/>
                        </a:rPr>
                        <a:t>Relação em Massa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>
                          <a:latin typeface="Trebuchet MS" panose="020B0603020202020204" pitchFamily="34" charset="0"/>
                        </a:rPr>
                        <a:t>Consumo (kg/m³)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8466800"/>
                  </a:ext>
                </a:extLst>
              </a:tr>
              <a:tr h="292735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2099458"/>
                  </a:ext>
                </a:extLst>
              </a:tr>
              <a:tr h="292735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786276"/>
                  </a:ext>
                </a:extLst>
              </a:tr>
              <a:tr h="292735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025558"/>
                  </a:ext>
                </a:extLst>
              </a:tr>
              <a:tr h="292735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9616649"/>
                  </a:ext>
                </a:extLst>
              </a:tr>
            </a:tbl>
          </a:graphicData>
        </a:graphic>
      </p:graphicFrame>
      <p:sp>
        <p:nvSpPr>
          <p:cNvPr id="72" name="object 33">
            <a:extLst>
              <a:ext uri="{FF2B5EF4-FFF2-40B4-BE49-F238E27FC236}">
                <a16:creationId xmlns:a16="http://schemas.microsoft.com/office/drawing/2014/main" id="{1734C2C4-49B1-4328-8B88-B3E0822B8E81}"/>
              </a:ext>
            </a:extLst>
          </p:cNvPr>
          <p:cNvSpPr txBox="1"/>
          <p:nvPr/>
        </p:nvSpPr>
        <p:spPr>
          <a:xfrm>
            <a:off x="1169051" y="8306872"/>
            <a:ext cx="3398146" cy="272706"/>
          </a:xfrm>
          <a:prstGeom prst="rect">
            <a:avLst/>
          </a:prstGeom>
        </p:spPr>
        <p:txBody>
          <a:bodyPr wrap="square" lIns="0" tIns="12128" rIns="0" bIns="0" rtlCol="0">
            <a:noAutofit/>
          </a:bodyPr>
          <a:lstStyle/>
          <a:p>
            <a:pPr algn="ctr">
              <a:lnSpc>
                <a:spcPts val="1510"/>
              </a:lnSpc>
            </a:pPr>
            <a:r>
              <a:rPr lang="pt-BR" sz="1200" spc="-5" dirty="0">
                <a:latin typeface="Trebuchet MS"/>
                <a:cs typeface="Trebuchet MS"/>
              </a:rPr>
              <a:t>                 </a:t>
            </a:r>
            <a:r>
              <a:rPr lang="pt-BR" sz="1200" i="1" spc="-5" dirty="0">
                <a:latin typeface="Trebuchet MS"/>
                <a:cs typeface="Trebuchet MS"/>
              </a:rPr>
              <a:t>Tabela 1 – Traço Unitário do Concreto</a:t>
            </a:r>
          </a:p>
          <a:p>
            <a:pPr algn="ctr">
              <a:lnSpc>
                <a:spcPts val="1510"/>
              </a:lnSpc>
            </a:pPr>
            <a:endParaRPr sz="12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Words>207</Words>
  <Application>Microsoft Office PowerPoint</Application>
  <PresentationFormat>Personalizar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Trebuchet MS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Rodrigo</dc:creator>
  <cp:lastModifiedBy>Jessica Andrade Dantas</cp:lastModifiedBy>
  <cp:revision>7</cp:revision>
  <cp:lastPrinted>2020-03-10T22:53:58Z</cp:lastPrinted>
  <dcterms:modified xsi:type="dcterms:W3CDTF">2020-03-18T16:53:36Z</dcterms:modified>
</cp:coreProperties>
</file>